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5"/>
    <p:sldMasterId id="2147483995" r:id="rId6"/>
    <p:sldMasterId id="2147484080" r:id="rId7"/>
  </p:sldMasterIdLst>
  <p:notesMasterIdLst>
    <p:notesMasterId r:id="rId21"/>
  </p:notesMasterIdLst>
  <p:sldIdLst>
    <p:sldId id="385" r:id="rId8"/>
    <p:sldId id="407" r:id="rId9"/>
    <p:sldId id="395" r:id="rId10"/>
    <p:sldId id="397" r:id="rId11"/>
    <p:sldId id="398" r:id="rId12"/>
    <p:sldId id="399" r:id="rId13"/>
    <p:sldId id="400" r:id="rId14"/>
    <p:sldId id="401" r:id="rId15"/>
    <p:sldId id="402" r:id="rId16"/>
    <p:sldId id="403" r:id="rId17"/>
    <p:sldId id="404" r:id="rId18"/>
    <p:sldId id="405" r:id="rId19"/>
    <p:sldId id="406" r:id="rId20"/>
  </p:sldIdLst>
  <p:sldSz cx="12192000" cy="6858000"/>
  <p:notesSz cx="6858000" cy="9144000"/>
  <p:embeddedFontLst>
    <p:embeddedFont>
      <p:font typeface="Montserrat" panose="00000500000000000000" pitchFamily="2" charset="0"/>
      <p:regular r:id="rId22"/>
      <p:bold r:id="rId23"/>
      <p:italic r:id="rId24"/>
      <p:boldItalic r:id="rId25"/>
    </p:embeddedFont>
    <p:embeddedFont>
      <p:font typeface="Montserrat ExtraBold" panose="00000900000000000000" pitchFamily="2" charset="0"/>
      <p:bold r:id="rId26"/>
      <p:italic r:id="rId27"/>
      <p:boldItalic r:id="rId28"/>
    </p:embeddedFont>
    <p:embeddedFont>
      <p:font typeface="Montserrat Light" panose="00000400000000000000" pitchFamily="2" charset="0"/>
      <p:regular r:id="rId29"/>
      <p:italic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D599016-E291-16CD-F184-32B8BDFB7AD5}" name="Judy Edwards" initials="JE" userId="S::jedwards@electoralcommission.org.uk::97ec32ec-1920-4447-8ec7-1835dc49ef49" providerId="AD"/>
  <p188:author id="{571BF721-483A-754D-F6A4-66EBC7169D96}" name="Helen Clark" initials="HC" userId="S::HClark@electoralcommission.org.uk::25982c10-e956-4431-8d3a-216a24c97af1" providerId="AD"/>
  <p188:author id="{1885B139-15BC-551F-4DAD-16280B3F586B}" name="Lauren Valentine" initials="LV" userId="S::lvalentine@electoralcommission.org.uk::beef5a57-e985-43f7-be51-e6e522a875b7" providerId="AD"/>
  <p188:author id="{6D13D0B8-FECF-8E51-FD93-752E9FFA8549}" name="Lauren Valentine" initials="LV" userId="S::LValentine@electoralcommission.org.uk::beef5a57-e985-43f7-be51-e6e522a875b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E6BD"/>
    <a:srgbClr val="FFFFFF"/>
    <a:srgbClr val="00E7BD"/>
    <a:srgbClr val="FF8BFF"/>
    <a:srgbClr val="3C3C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8D89AA-DAB0-4C98-A8C4-163220055FF7}" v="2" dt="2025-10-03T10:30:03.8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45" autoAdjust="0"/>
    <p:restoredTop sz="77713" autoAdjust="0"/>
  </p:normalViewPr>
  <p:slideViewPr>
    <p:cSldViewPr snapToGrid="0" snapToObjects="1" showGuides="1">
      <p:cViewPr varScale="1">
        <p:scale>
          <a:sx n="98" d="100"/>
          <a:sy n="98" d="100"/>
        </p:scale>
        <p:origin x="144" y="90"/>
      </p:cViewPr>
      <p:guideLst>
        <p:guide orient="horz" pos="2160"/>
        <p:guide pos="3840"/>
      </p:guideLst>
    </p:cSldViewPr>
  </p:slideViewPr>
  <p:outlineViewPr>
    <p:cViewPr>
      <p:scale>
        <a:sx n="33" d="100"/>
        <a:sy n="33" d="100"/>
      </p:scale>
      <p:origin x="0" y="-256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font" Target="fonts/font5.fntdata"/><Relationship Id="rId21" Type="http://schemas.openxmlformats.org/officeDocument/2006/relationships/notesMaster" Target="notesMasters/notesMaster1.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font" Target="fonts/font4.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font" Target="fonts/font3.fntdata"/><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font" Target="fonts/font2.fntdata"/><Relationship Id="rId28" Type="http://schemas.openxmlformats.org/officeDocument/2006/relationships/font" Target="fonts/font7.fntdata"/><Relationship Id="rId36"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microsoft.com/office/2016/11/relationships/changesInfo" Target="changesInfos/changesInfo1.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dy Edwards" userId="S::jedwards@electoralcommission.org.uk::97ec32ec-1920-4447-8ec7-1835dc49ef49" providerId="AD" clId="Web-{6BEA76A5-DA90-954F-F049-D0A89016AEB7}"/>
    <pc:docChg chg="addSld delSld modSld sldOrd addMainMaster">
      <pc:chgData name="Judy Edwards" userId="S::jedwards@electoralcommission.org.uk::97ec32ec-1920-4447-8ec7-1835dc49ef49" providerId="AD" clId="Web-{6BEA76A5-DA90-954F-F049-D0A89016AEB7}" dt="2025-09-12T13:00:31.599" v="501"/>
      <pc:docMkLst>
        <pc:docMk/>
      </pc:docMkLst>
      <pc:sldChg chg="add modNotes">
        <pc:chgData name="Judy Edwards" userId="S::jedwards@electoralcommission.org.uk::97ec32ec-1920-4447-8ec7-1835dc49ef49" providerId="AD" clId="Web-{6BEA76A5-DA90-954F-F049-D0A89016AEB7}" dt="2025-09-12T12:44:27.577" v="189"/>
        <pc:sldMkLst>
          <pc:docMk/>
          <pc:sldMk cId="3632620042" sldId="385"/>
        </pc:sldMkLst>
      </pc:sldChg>
      <pc:sldChg chg="modSp add replId modNotes">
        <pc:chgData name="Judy Edwards" userId="S::jedwards@electoralcommission.org.uk::97ec32ec-1920-4447-8ec7-1835dc49ef49" providerId="AD" clId="Web-{6BEA76A5-DA90-954F-F049-D0A89016AEB7}" dt="2025-09-12T12:59:49.441" v="469"/>
        <pc:sldMkLst>
          <pc:docMk/>
          <pc:sldMk cId="2645046015" sldId="395"/>
        </pc:sldMkLst>
        <pc:spChg chg="mod">
          <ac:chgData name="Judy Edwards" userId="S::jedwards@electoralcommission.org.uk::97ec32ec-1920-4447-8ec7-1835dc49ef49" providerId="AD" clId="Web-{6BEA76A5-DA90-954F-F049-D0A89016AEB7}" dt="2025-09-12T12:56:14.367" v="384" actId="1076"/>
          <ac:spMkLst>
            <pc:docMk/>
            <pc:sldMk cId="2645046015" sldId="395"/>
            <ac:spMk id="3" creationId="{02DF6DC6-2F65-6500-16F9-452F970E3463}"/>
          </ac:spMkLst>
        </pc:spChg>
        <pc:spChg chg="mod">
          <ac:chgData name="Judy Edwards" userId="S::jedwards@electoralcommission.org.uk::97ec32ec-1920-4447-8ec7-1835dc49ef49" providerId="AD" clId="Web-{6BEA76A5-DA90-954F-F049-D0A89016AEB7}" dt="2025-09-12T12:57:41.576" v="398" actId="20577"/>
          <ac:spMkLst>
            <pc:docMk/>
            <pc:sldMk cId="2645046015" sldId="395"/>
            <ac:spMk id="4" creationId="{51DA6048-C3E9-6828-E1D7-AB87D5A0F652}"/>
          </ac:spMkLst>
        </pc:spChg>
      </pc:sldChg>
      <pc:sldMasterChg chg="addSldLayout">
        <pc:chgData name="Judy Edwards" userId="S::jedwards@electoralcommission.org.uk::97ec32ec-1920-4447-8ec7-1835dc49ef49" providerId="AD" clId="Web-{6BEA76A5-DA90-954F-F049-D0A89016AEB7}" dt="2025-09-12T12:48:11.519" v="196"/>
        <pc:sldMasterMkLst>
          <pc:docMk/>
          <pc:sldMasterMk cId="1730777991" sldId="2147483648"/>
        </pc:sldMasterMkLst>
        <pc:sldLayoutChg chg="add">
          <pc:chgData name="Judy Edwards" userId="S::jedwards@electoralcommission.org.uk::97ec32ec-1920-4447-8ec7-1835dc49ef49" providerId="AD" clId="Web-{6BEA76A5-DA90-954F-F049-D0A89016AEB7}" dt="2025-09-12T12:40:59.990" v="126"/>
          <pc:sldLayoutMkLst>
            <pc:docMk/>
            <pc:sldMasterMk cId="1730777991" sldId="2147483648"/>
            <pc:sldLayoutMk cId="2648257515" sldId="2147483695"/>
          </pc:sldLayoutMkLst>
        </pc:sldLayoutChg>
        <pc:sldLayoutChg chg="add">
          <pc:chgData name="Judy Edwards" userId="S::jedwards@electoralcommission.org.uk::97ec32ec-1920-4447-8ec7-1835dc49ef49" providerId="AD" clId="Web-{6BEA76A5-DA90-954F-F049-D0A89016AEB7}" dt="2025-09-12T12:48:11.519" v="196"/>
          <pc:sldLayoutMkLst>
            <pc:docMk/>
            <pc:sldMasterMk cId="1730777991" sldId="2147483648"/>
            <pc:sldLayoutMk cId="2821806509" sldId="2147483696"/>
          </pc:sldLayoutMkLst>
        </pc:sldLayoutChg>
      </pc:sldMasterChg>
      <pc:sldMasterChg chg="add addSldLayout">
        <pc:chgData name="Judy Edwards" userId="S::jedwards@electoralcommission.org.uk::97ec32ec-1920-4447-8ec7-1835dc49ef49" providerId="AD" clId="Web-{6BEA76A5-DA90-954F-F049-D0A89016AEB7}" dt="2025-09-12T12:41:09.975" v="127"/>
        <pc:sldMasterMkLst>
          <pc:docMk/>
          <pc:sldMasterMk cId="2940001310" sldId="2147483995"/>
        </pc:sldMasterMkLst>
        <pc:sldLayoutChg chg="add">
          <pc:chgData name="Judy Edwards" userId="S::jedwards@electoralcommission.org.uk::97ec32ec-1920-4447-8ec7-1835dc49ef49" providerId="AD" clId="Web-{6BEA76A5-DA90-954F-F049-D0A89016AEB7}" dt="2025-09-12T12:41:09.975" v="127"/>
          <pc:sldLayoutMkLst>
            <pc:docMk/>
            <pc:sldMasterMk cId="2940001310" sldId="2147483995"/>
            <pc:sldLayoutMk cId="1990912328" sldId="2147483996"/>
          </pc:sldLayoutMkLst>
        </pc:sldLayoutChg>
        <pc:sldLayoutChg chg="add">
          <pc:chgData name="Judy Edwards" userId="S::jedwards@electoralcommission.org.uk::97ec32ec-1920-4447-8ec7-1835dc49ef49" providerId="AD" clId="Web-{6BEA76A5-DA90-954F-F049-D0A89016AEB7}" dt="2025-09-12T12:41:09.975" v="127"/>
          <pc:sldLayoutMkLst>
            <pc:docMk/>
            <pc:sldMasterMk cId="2940001310" sldId="2147483995"/>
            <pc:sldLayoutMk cId="2178664588" sldId="2147483997"/>
          </pc:sldLayoutMkLst>
        </pc:sldLayoutChg>
        <pc:sldLayoutChg chg="add">
          <pc:chgData name="Judy Edwards" userId="S::jedwards@electoralcommission.org.uk::97ec32ec-1920-4447-8ec7-1835dc49ef49" providerId="AD" clId="Web-{6BEA76A5-DA90-954F-F049-D0A89016AEB7}" dt="2025-09-12T12:41:09.975" v="127"/>
          <pc:sldLayoutMkLst>
            <pc:docMk/>
            <pc:sldMasterMk cId="2940001310" sldId="2147483995"/>
            <pc:sldLayoutMk cId="1687664695" sldId="2147483998"/>
          </pc:sldLayoutMkLst>
        </pc:sldLayoutChg>
        <pc:sldLayoutChg chg="add">
          <pc:chgData name="Judy Edwards" userId="S::jedwards@electoralcommission.org.uk::97ec32ec-1920-4447-8ec7-1835dc49ef49" providerId="AD" clId="Web-{6BEA76A5-DA90-954F-F049-D0A89016AEB7}" dt="2025-09-12T12:41:09.975" v="127"/>
          <pc:sldLayoutMkLst>
            <pc:docMk/>
            <pc:sldMasterMk cId="2940001310" sldId="2147483995"/>
            <pc:sldLayoutMk cId="3402710641" sldId="2147483999"/>
          </pc:sldLayoutMkLst>
        </pc:sldLayoutChg>
        <pc:sldLayoutChg chg="add">
          <pc:chgData name="Judy Edwards" userId="S::jedwards@electoralcommission.org.uk::97ec32ec-1920-4447-8ec7-1835dc49ef49" providerId="AD" clId="Web-{6BEA76A5-DA90-954F-F049-D0A89016AEB7}" dt="2025-09-12T12:41:09.975" v="127"/>
          <pc:sldLayoutMkLst>
            <pc:docMk/>
            <pc:sldMasterMk cId="2940001310" sldId="2147483995"/>
            <pc:sldLayoutMk cId="3853175246" sldId="2147484000"/>
          </pc:sldLayoutMkLst>
        </pc:sldLayoutChg>
        <pc:sldLayoutChg chg="add">
          <pc:chgData name="Judy Edwards" userId="S::jedwards@electoralcommission.org.uk::97ec32ec-1920-4447-8ec7-1835dc49ef49" providerId="AD" clId="Web-{6BEA76A5-DA90-954F-F049-D0A89016AEB7}" dt="2025-09-12T12:41:09.975" v="127"/>
          <pc:sldLayoutMkLst>
            <pc:docMk/>
            <pc:sldMasterMk cId="2940001310" sldId="2147483995"/>
            <pc:sldLayoutMk cId="3930758827" sldId="2147484001"/>
          </pc:sldLayoutMkLst>
        </pc:sldLayoutChg>
        <pc:sldLayoutChg chg="add">
          <pc:chgData name="Judy Edwards" userId="S::jedwards@electoralcommission.org.uk::97ec32ec-1920-4447-8ec7-1835dc49ef49" providerId="AD" clId="Web-{6BEA76A5-DA90-954F-F049-D0A89016AEB7}" dt="2025-09-12T12:41:09.975" v="127"/>
          <pc:sldLayoutMkLst>
            <pc:docMk/>
            <pc:sldMasterMk cId="2940001310" sldId="2147483995"/>
            <pc:sldLayoutMk cId="3401468646" sldId="2147484002"/>
          </pc:sldLayoutMkLst>
        </pc:sldLayoutChg>
        <pc:sldLayoutChg chg="add">
          <pc:chgData name="Judy Edwards" userId="S::jedwards@electoralcommission.org.uk::97ec32ec-1920-4447-8ec7-1835dc49ef49" providerId="AD" clId="Web-{6BEA76A5-DA90-954F-F049-D0A89016AEB7}" dt="2025-09-12T12:41:09.975" v="127"/>
          <pc:sldLayoutMkLst>
            <pc:docMk/>
            <pc:sldMasterMk cId="2940001310" sldId="2147483995"/>
            <pc:sldLayoutMk cId="633617684" sldId="2147484003"/>
          </pc:sldLayoutMkLst>
        </pc:sldLayoutChg>
        <pc:sldLayoutChg chg="add">
          <pc:chgData name="Judy Edwards" userId="S::jedwards@electoralcommission.org.uk::97ec32ec-1920-4447-8ec7-1835dc49ef49" providerId="AD" clId="Web-{6BEA76A5-DA90-954F-F049-D0A89016AEB7}" dt="2025-09-12T12:41:09.975" v="127"/>
          <pc:sldLayoutMkLst>
            <pc:docMk/>
            <pc:sldMasterMk cId="2940001310" sldId="2147483995"/>
            <pc:sldLayoutMk cId="90079639" sldId="2147484004"/>
          </pc:sldLayoutMkLst>
        </pc:sldLayoutChg>
        <pc:sldLayoutChg chg="add">
          <pc:chgData name="Judy Edwards" userId="S::jedwards@electoralcommission.org.uk::97ec32ec-1920-4447-8ec7-1835dc49ef49" providerId="AD" clId="Web-{6BEA76A5-DA90-954F-F049-D0A89016AEB7}" dt="2025-09-12T12:41:09.975" v="127"/>
          <pc:sldLayoutMkLst>
            <pc:docMk/>
            <pc:sldMasterMk cId="2940001310" sldId="2147483995"/>
            <pc:sldLayoutMk cId="4245537245" sldId="2147484015"/>
          </pc:sldLayoutMkLst>
        </pc:sldLayoutChg>
        <pc:sldLayoutChg chg="add">
          <pc:chgData name="Judy Edwards" userId="S::jedwards@electoralcommission.org.uk::97ec32ec-1920-4447-8ec7-1835dc49ef49" providerId="AD" clId="Web-{6BEA76A5-DA90-954F-F049-D0A89016AEB7}" dt="2025-09-12T12:41:09.975" v="127"/>
          <pc:sldLayoutMkLst>
            <pc:docMk/>
            <pc:sldMasterMk cId="2940001310" sldId="2147483995"/>
            <pc:sldLayoutMk cId="2570870639" sldId="2147484016"/>
          </pc:sldLayoutMkLst>
        </pc:sldLayoutChg>
        <pc:sldLayoutChg chg="add">
          <pc:chgData name="Judy Edwards" userId="S::jedwards@electoralcommission.org.uk::97ec32ec-1920-4447-8ec7-1835dc49ef49" providerId="AD" clId="Web-{6BEA76A5-DA90-954F-F049-D0A89016AEB7}" dt="2025-09-12T12:41:09.975" v="127"/>
          <pc:sldLayoutMkLst>
            <pc:docMk/>
            <pc:sldMasterMk cId="2940001310" sldId="2147483995"/>
            <pc:sldLayoutMk cId="1873133724" sldId="2147484018"/>
          </pc:sldLayoutMkLst>
        </pc:sldLayoutChg>
      </pc:sldMasterChg>
      <pc:sldMasterChg chg="add addSldLayout">
        <pc:chgData name="Judy Edwards" userId="S::jedwards@electoralcommission.org.uk::97ec32ec-1920-4447-8ec7-1835dc49ef49" providerId="AD" clId="Web-{6BEA76A5-DA90-954F-F049-D0A89016AEB7}" dt="2025-09-12T12:44:10.592" v="179"/>
        <pc:sldMasterMkLst>
          <pc:docMk/>
          <pc:sldMasterMk cId="1730777991" sldId="2147484080"/>
        </pc:sldMasterMkLst>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1458603801" sldId="2147484078"/>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727883878" sldId="2147484079"/>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849642070" sldId="2147484081"/>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232264454" sldId="2147484082"/>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3882516864" sldId="2147484083"/>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700179756" sldId="2147484084"/>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3048511616" sldId="2147484085"/>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098966890" sldId="2147484086"/>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964357037" sldId="2147484087"/>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1926635673" sldId="2147484088"/>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682432884" sldId="2147484089"/>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1454281114" sldId="2147484090"/>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416022088" sldId="2147484091"/>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1970058038" sldId="2147484092"/>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1559794088" sldId="2147484093"/>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584010402" sldId="2147484094"/>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493120322" sldId="2147484095"/>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335952209" sldId="2147484096"/>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025915778" sldId="2147484097"/>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1876963464" sldId="2147484098"/>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1584443666" sldId="2147484099"/>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3856545566" sldId="2147484100"/>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994624131" sldId="2147484101"/>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400599144" sldId="2147484102"/>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3513552571" sldId="2147484103"/>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1786658966" sldId="2147484104"/>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1431196055" sldId="2147484105"/>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3699056693" sldId="2147484106"/>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3263213375" sldId="2147484107"/>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042709097" sldId="2147484108"/>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800243190" sldId="2147484109"/>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246283632" sldId="2147484110"/>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4116860674" sldId="2147484111"/>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160140593" sldId="2147484112"/>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3977269214" sldId="2147484113"/>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1728488843" sldId="2147484114"/>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966233676" sldId="2147484115"/>
          </pc:sldLayoutMkLst>
        </pc:sldLayoutChg>
        <pc:sldLayoutChg chg="add">
          <pc:chgData name="Judy Edwards" userId="S::jedwards@electoralcommission.org.uk::97ec32ec-1920-4447-8ec7-1835dc49ef49" providerId="AD" clId="Web-{6BEA76A5-DA90-954F-F049-D0A89016AEB7}" dt="2025-09-12T12:44:10.592" v="179"/>
          <pc:sldLayoutMkLst>
            <pc:docMk/>
            <pc:sldMasterMk cId="1730777991" sldId="2147484080"/>
            <pc:sldLayoutMk cId="2187323770" sldId="2147484116"/>
          </pc:sldLayoutMkLst>
        </pc:sldLayoutChg>
      </pc:sldMasterChg>
    </pc:docChg>
  </pc:docChgLst>
  <pc:docChgLst>
    <pc:chgData name="Judy Edwards" userId="S::jedwards@electoralcommission.org.uk::97ec32ec-1920-4447-8ec7-1835dc49ef49" providerId="AD" clId="Web-{84DF7B0A-5119-0A91-B5D6-8B98F0A8785F}"/>
    <pc:docChg chg="addSld delSld modSld sldOrd addMainMaster delMainMaster modMainMaster">
      <pc:chgData name="Judy Edwards" userId="S::jedwards@electoralcommission.org.uk::97ec32ec-1920-4447-8ec7-1835dc49ef49" providerId="AD" clId="Web-{84DF7B0A-5119-0A91-B5D6-8B98F0A8785F}" dt="2025-09-18T11:29:39.710" v="232"/>
      <pc:docMkLst>
        <pc:docMk/>
      </pc:docMkLst>
      <pc:sldChg chg="modSp ord modNotes">
        <pc:chgData name="Judy Edwards" userId="S::jedwards@electoralcommission.org.uk::97ec32ec-1920-4447-8ec7-1835dc49ef49" providerId="AD" clId="Web-{84DF7B0A-5119-0A91-B5D6-8B98F0A8785F}" dt="2025-09-18T11:22:35.888" v="46"/>
        <pc:sldMkLst>
          <pc:docMk/>
          <pc:sldMk cId="2645046015" sldId="395"/>
        </pc:sldMkLst>
        <pc:spChg chg="mod">
          <ac:chgData name="Judy Edwards" userId="S::jedwards@electoralcommission.org.uk::97ec32ec-1920-4447-8ec7-1835dc49ef49" providerId="AD" clId="Web-{84DF7B0A-5119-0A91-B5D6-8B98F0A8785F}" dt="2025-09-18T11:22:31.029" v="44" actId="20577"/>
          <ac:spMkLst>
            <pc:docMk/>
            <pc:sldMk cId="2645046015" sldId="395"/>
            <ac:spMk id="4" creationId="{51DA6048-C3E9-6828-E1D7-AB87D5A0F652}"/>
          </ac:spMkLst>
        </pc:spChg>
      </pc:sldChg>
      <pc:sldChg chg="add modNotes">
        <pc:chgData name="Judy Edwards" userId="S::jedwards@electoralcommission.org.uk::97ec32ec-1920-4447-8ec7-1835dc49ef49" providerId="AD" clId="Web-{84DF7B0A-5119-0A91-B5D6-8B98F0A8785F}" dt="2025-09-18T11:25:28.079" v="71"/>
        <pc:sldMkLst>
          <pc:docMk/>
          <pc:sldMk cId="2399163897" sldId="397"/>
        </pc:sldMkLst>
      </pc:sldChg>
      <pc:sldChg chg="add">
        <pc:chgData name="Judy Edwards" userId="S::jedwards@electoralcommission.org.uk::97ec32ec-1920-4447-8ec7-1835dc49ef49" providerId="AD" clId="Web-{84DF7B0A-5119-0A91-B5D6-8B98F0A8785F}" dt="2025-09-18T11:23:00.264" v="49"/>
        <pc:sldMkLst>
          <pc:docMk/>
          <pc:sldMk cId="347830354" sldId="398"/>
        </pc:sldMkLst>
      </pc:sldChg>
      <pc:sldChg chg="add">
        <pc:chgData name="Judy Edwards" userId="S::jedwards@electoralcommission.org.uk::97ec32ec-1920-4447-8ec7-1835dc49ef49" providerId="AD" clId="Web-{84DF7B0A-5119-0A91-B5D6-8B98F0A8785F}" dt="2025-09-18T11:23:00.420" v="50"/>
        <pc:sldMkLst>
          <pc:docMk/>
          <pc:sldMk cId="1037789295" sldId="399"/>
        </pc:sldMkLst>
      </pc:sldChg>
      <pc:sldChg chg="add">
        <pc:chgData name="Judy Edwards" userId="S::jedwards@electoralcommission.org.uk::97ec32ec-1920-4447-8ec7-1835dc49ef49" providerId="AD" clId="Web-{84DF7B0A-5119-0A91-B5D6-8B98F0A8785F}" dt="2025-09-18T11:23:00.561" v="51"/>
        <pc:sldMkLst>
          <pc:docMk/>
          <pc:sldMk cId="996158991" sldId="400"/>
        </pc:sldMkLst>
      </pc:sldChg>
      <pc:sldChg chg="add">
        <pc:chgData name="Judy Edwards" userId="S::jedwards@electoralcommission.org.uk::97ec32ec-1920-4447-8ec7-1835dc49ef49" providerId="AD" clId="Web-{84DF7B0A-5119-0A91-B5D6-8B98F0A8785F}" dt="2025-09-18T11:23:00.702" v="52"/>
        <pc:sldMkLst>
          <pc:docMk/>
          <pc:sldMk cId="3970253280" sldId="401"/>
        </pc:sldMkLst>
      </pc:sldChg>
      <pc:sldChg chg="add">
        <pc:chgData name="Judy Edwards" userId="S::jedwards@electoralcommission.org.uk::97ec32ec-1920-4447-8ec7-1835dc49ef49" providerId="AD" clId="Web-{84DF7B0A-5119-0A91-B5D6-8B98F0A8785F}" dt="2025-09-18T11:23:00.858" v="53"/>
        <pc:sldMkLst>
          <pc:docMk/>
          <pc:sldMk cId="2627991174" sldId="402"/>
        </pc:sldMkLst>
      </pc:sldChg>
      <pc:sldChg chg="modSp add replId modNotes">
        <pc:chgData name="Judy Edwards" userId="S::jedwards@electoralcommission.org.uk::97ec32ec-1920-4447-8ec7-1835dc49ef49" providerId="AD" clId="Web-{84DF7B0A-5119-0A91-B5D6-8B98F0A8785F}" dt="2025-09-18T11:24:37.047" v="65"/>
        <pc:sldMkLst>
          <pc:docMk/>
          <pc:sldMk cId="2575456441" sldId="403"/>
        </pc:sldMkLst>
        <pc:spChg chg="mod">
          <ac:chgData name="Judy Edwards" userId="S::jedwards@electoralcommission.org.uk::97ec32ec-1920-4447-8ec7-1835dc49ef49" providerId="AD" clId="Web-{84DF7B0A-5119-0A91-B5D6-8B98F0A8785F}" dt="2025-09-18T11:24:19.938" v="61" actId="20577"/>
          <ac:spMkLst>
            <pc:docMk/>
            <pc:sldMk cId="2575456441" sldId="403"/>
            <ac:spMk id="4" creationId="{8A197EDC-A8B7-8B44-3C73-387B391AC06E}"/>
          </ac:spMkLst>
        </pc:spChg>
      </pc:sldChg>
      <pc:sldChg chg="add modNotes">
        <pc:chgData name="Judy Edwards" userId="S::jedwards@electoralcommission.org.uk::97ec32ec-1920-4447-8ec7-1835dc49ef49" providerId="AD" clId="Web-{84DF7B0A-5119-0A91-B5D6-8B98F0A8785F}" dt="2025-09-18T11:28:15.082" v="200"/>
        <pc:sldMkLst>
          <pc:docMk/>
          <pc:sldMk cId="2573720727" sldId="404"/>
        </pc:sldMkLst>
      </pc:sldChg>
      <pc:sldChg chg="add modNotes">
        <pc:chgData name="Judy Edwards" userId="S::jedwards@electoralcommission.org.uk::97ec32ec-1920-4447-8ec7-1835dc49ef49" providerId="AD" clId="Web-{84DF7B0A-5119-0A91-B5D6-8B98F0A8785F}" dt="2025-09-18T11:28:03.472" v="198"/>
        <pc:sldMkLst>
          <pc:docMk/>
          <pc:sldMk cId="2674213358" sldId="405"/>
        </pc:sldMkLst>
      </pc:sldChg>
      <pc:sldChg chg="add modNotes">
        <pc:chgData name="Judy Edwards" userId="S::jedwards@electoralcommission.org.uk::97ec32ec-1920-4447-8ec7-1835dc49ef49" providerId="AD" clId="Web-{84DF7B0A-5119-0A91-B5D6-8B98F0A8785F}" dt="2025-09-18T11:29:13.537" v="227"/>
        <pc:sldMkLst>
          <pc:docMk/>
          <pc:sldMk cId="696906613" sldId="406"/>
        </pc:sldMkLst>
      </pc:sldChg>
      <pc:sldMasterChg chg="replId modSldLayout">
        <pc:chgData name="Judy Edwards" userId="S::jedwards@electoralcommission.org.uk::97ec32ec-1920-4447-8ec7-1835dc49ef49" providerId="AD" clId="Web-{84DF7B0A-5119-0A91-B5D6-8B98F0A8785F}" dt="2025-09-18T11:22:05.497" v="40"/>
        <pc:sldMasterMkLst>
          <pc:docMk/>
          <pc:sldMasterMk cId="1730777991" sldId="2147483648"/>
        </pc:sldMasterMkLst>
        <pc:sldLayoutChg chg="replId">
          <pc:chgData name="Judy Edwards" userId="S::jedwards@electoralcommission.org.uk::97ec32ec-1920-4447-8ec7-1835dc49ef49" providerId="AD" clId="Web-{84DF7B0A-5119-0A91-B5D6-8B98F0A8785F}" dt="2025-09-18T11:22:05.497" v="40"/>
          <pc:sldLayoutMkLst>
            <pc:docMk/>
            <pc:sldMasterMk cId="1730777991" sldId="2147483648"/>
            <pc:sldLayoutMk cId="3882516864" sldId="2147483649"/>
          </pc:sldLayoutMkLst>
        </pc:sldLayoutChg>
        <pc:sldLayoutChg chg="replId">
          <pc:chgData name="Judy Edwards" userId="S::jedwards@electoralcommission.org.uk::97ec32ec-1920-4447-8ec7-1835dc49ef49" providerId="AD" clId="Web-{84DF7B0A-5119-0A91-B5D6-8B98F0A8785F}" dt="2025-09-18T11:22:05.497" v="40"/>
          <pc:sldLayoutMkLst>
            <pc:docMk/>
            <pc:sldMasterMk cId="1730777991" sldId="2147483648"/>
            <pc:sldLayoutMk cId="3048511616" sldId="2147483650"/>
          </pc:sldLayoutMkLst>
        </pc:sldLayoutChg>
        <pc:sldLayoutChg chg="replId">
          <pc:chgData name="Judy Edwards" userId="S::jedwards@electoralcommission.org.uk::97ec32ec-1920-4447-8ec7-1835dc49ef49" providerId="AD" clId="Web-{84DF7B0A-5119-0A91-B5D6-8B98F0A8785F}" dt="2025-09-18T11:22:05.497" v="40"/>
          <pc:sldLayoutMkLst>
            <pc:docMk/>
            <pc:sldMasterMk cId="1730777991" sldId="2147483648"/>
            <pc:sldLayoutMk cId="1559794088" sldId="2147483651"/>
          </pc:sldLayoutMkLst>
        </pc:sldLayoutChg>
        <pc:sldLayoutChg chg="replId">
          <pc:chgData name="Judy Edwards" userId="S::jedwards@electoralcommission.org.uk::97ec32ec-1920-4447-8ec7-1835dc49ef49" providerId="AD" clId="Web-{84DF7B0A-5119-0A91-B5D6-8B98F0A8785F}" dt="2025-09-18T11:22:05.497" v="40"/>
          <pc:sldLayoutMkLst>
            <pc:docMk/>
            <pc:sldMasterMk cId="1730777991" sldId="2147483648"/>
            <pc:sldLayoutMk cId="2994624131" sldId="2147483652"/>
          </pc:sldLayoutMkLst>
        </pc:sldLayoutChg>
      </pc:sldMasterChg>
    </pc:docChg>
  </pc:docChgLst>
  <pc:docChgLst>
    <pc:chgData name="Judy Edwards" userId="S::jedwards@electoralcommission.org.uk::97ec32ec-1920-4447-8ec7-1835dc49ef49" providerId="AD" clId="Web-{7E91CF7C-CCF3-2AD3-5298-D8D3208189D1}"/>
    <pc:docChg chg="modSld">
      <pc:chgData name="Judy Edwards" userId="S::jedwards@electoralcommission.org.uk::97ec32ec-1920-4447-8ec7-1835dc49ef49" providerId="AD" clId="Web-{7E91CF7C-CCF3-2AD3-5298-D8D3208189D1}" dt="2025-09-15T08:16:14.469" v="4"/>
      <pc:docMkLst>
        <pc:docMk/>
      </pc:docMkLst>
    </pc:docChg>
  </pc:docChgLst>
  <pc:docChgLst>
    <pc:chgData name="Judy Edwards" userId="S::jedwards@electoralcommission.org.uk::97ec32ec-1920-4447-8ec7-1835dc49ef49" providerId="AD" clId="Web-{ACE66626-FFD0-B07F-5D00-B591F0676749}"/>
    <pc:docChg chg="modSld">
      <pc:chgData name="Judy Edwards" userId="S::jedwards@electoralcommission.org.uk::97ec32ec-1920-4447-8ec7-1835dc49ef49" providerId="AD" clId="Web-{ACE66626-FFD0-B07F-5D00-B591F0676749}" dt="2025-09-12T14:02:09.973" v="46" actId="20577"/>
      <pc:docMkLst>
        <pc:docMk/>
      </pc:docMkLst>
    </pc:docChg>
  </pc:docChgLst>
  <pc:docChgLst>
    <pc:chgData name="Judy Edwards" userId="S::jedwards@electoralcommission.org.uk::97ec32ec-1920-4447-8ec7-1835dc49ef49" providerId="AD" clId="Web-{575E77A4-6B33-AE52-107E-F9B6EE2A902F}"/>
    <pc:docChg chg="addSld delSld modSld sldOrd">
      <pc:chgData name="Judy Edwards" userId="S::jedwards@electoralcommission.org.uk::97ec32ec-1920-4447-8ec7-1835dc49ef49" providerId="AD" clId="Web-{575E77A4-6B33-AE52-107E-F9B6EE2A902F}" dt="2025-09-24T13:37:04.218" v="171"/>
      <pc:docMkLst>
        <pc:docMk/>
      </pc:docMkLst>
      <pc:sldChg chg="modNotes">
        <pc:chgData name="Judy Edwards" userId="S::jedwards@electoralcommission.org.uk::97ec32ec-1920-4447-8ec7-1835dc49ef49" providerId="AD" clId="Web-{575E77A4-6B33-AE52-107E-F9B6EE2A902F}" dt="2025-09-24T13:37:04.218" v="171"/>
        <pc:sldMkLst>
          <pc:docMk/>
          <pc:sldMk cId="3632620042" sldId="385"/>
        </pc:sldMkLst>
      </pc:sldChg>
      <pc:sldChg chg="modSp add ord replId modNotes">
        <pc:chgData name="Judy Edwards" userId="S::jedwards@electoralcommission.org.uk::97ec32ec-1920-4447-8ec7-1835dc49ef49" providerId="AD" clId="Web-{575E77A4-6B33-AE52-107E-F9B6EE2A902F}" dt="2025-09-24T13:36:42.984" v="170" actId="20577"/>
        <pc:sldMkLst>
          <pc:docMk/>
          <pc:sldMk cId="4051139262" sldId="407"/>
        </pc:sldMkLst>
        <pc:spChg chg="mod">
          <ac:chgData name="Judy Edwards" userId="S::jedwards@electoralcommission.org.uk::97ec32ec-1920-4447-8ec7-1835dc49ef49" providerId="AD" clId="Web-{575E77A4-6B33-AE52-107E-F9B6EE2A902F}" dt="2025-09-24T13:32:03.823" v="48" actId="20577"/>
          <ac:spMkLst>
            <pc:docMk/>
            <pc:sldMk cId="4051139262" sldId="407"/>
            <ac:spMk id="4" creationId="{4C4ED8BA-F100-A612-C241-C39F9CF214AF}"/>
          </ac:spMkLst>
        </pc:spChg>
        <pc:spChg chg="mod">
          <ac:chgData name="Judy Edwards" userId="S::jedwards@electoralcommission.org.uk::97ec32ec-1920-4447-8ec7-1835dc49ef49" providerId="AD" clId="Web-{575E77A4-6B33-AE52-107E-F9B6EE2A902F}" dt="2025-09-24T13:36:42.984" v="170" actId="20577"/>
          <ac:spMkLst>
            <pc:docMk/>
            <pc:sldMk cId="4051139262" sldId="407"/>
            <ac:spMk id="5" creationId="{E9E8C3DD-C12B-47EA-430D-34B0F8C3C3ED}"/>
          </ac:spMkLst>
        </pc:spChg>
      </pc:sldChg>
    </pc:docChg>
  </pc:docChgLst>
  <pc:docChgLst>
    <pc:chgData name="Ella Griffiths-Downing" userId="S::egriffiths-downing@electoralcommission.org.uk::33ffaaba-aa99-4d0a-8d15-81ef0440cc8f" providerId="AD" clId="Web-{B0F85E15-0474-3D4D-3803-4124CE308A68}"/>
    <pc:docChg chg="modSld">
      <pc:chgData name="Ella Griffiths-Downing" userId="S::egriffiths-downing@electoralcommission.org.uk::33ffaaba-aa99-4d0a-8d15-81ef0440cc8f" providerId="AD" clId="Web-{B0F85E15-0474-3D4D-3803-4124CE308A68}" dt="2025-09-24T14:56:30.091" v="13" actId="20577"/>
      <pc:docMkLst>
        <pc:docMk/>
      </pc:docMkLst>
      <pc:sldChg chg="modSp">
        <pc:chgData name="Ella Griffiths-Downing" userId="S::egriffiths-downing@electoralcommission.org.uk::33ffaaba-aa99-4d0a-8d15-81ef0440cc8f" providerId="AD" clId="Web-{B0F85E15-0474-3D4D-3803-4124CE308A68}" dt="2025-09-24T14:56:30.091" v="13" actId="20577"/>
        <pc:sldMkLst>
          <pc:docMk/>
          <pc:sldMk cId="4051139262" sldId="407"/>
        </pc:sldMkLst>
        <pc:spChg chg="mod">
          <ac:chgData name="Ella Griffiths-Downing" userId="S::egriffiths-downing@electoralcommission.org.uk::33ffaaba-aa99-4d0a-8d15-81ef0440cc8f" providerId="AD" clId="Web-{B0F85E15-0474-3D4D-3803-4124CE308A68}" dt="2025-09-24T14:56:30.091" v="13" actId="20577"/>
          <ac:spMkLst>
            <pc:docMk/>
            <pc:sldMk cId="4051139262" sldId="407"/>
            <ac:spMk id="5" creationId="{E9E8C3DD-C12B-47EA-430D-34B0F8C3C3E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43F8F5-BCB1-D346-B0B8-60F9494CBE77}" type="datetimeFigureOut">
              <a:rPr lang="en-US" smtClean="0"/>
              <a:t>10/3/2025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9D6723-1A60-0442-910D-F7FD63281914}" type="slidenum">
              <a:rPr lang="en-US" smtClean="0"/>
              <a:t>‹#›</a:t>
            </a:fld>
            <a:endParaRPr lang="en-US"/>
          </a:p>
        </p:txBody>
      </p:sp>
    </p:spTree>
    <p:extLst>
      <p:ext uri="{BB962C8B-B14F-4D97-AF65-F5344CB8AC3E}">
        <p14:creationId xmlns:p14="http://schemas.microsoft.com/office/powerpoint/2010/main" val="3219669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These short activities will explore how children's rights relate to the Senedd election.</a:t>
            </a:r>
          </a:p>
        </p:txBody>
      </p:sp>
      <p:sp>
        <p:nvSpPr>
          <p:cNvPr id="4" name="Slide Number Placeholder 3"/>
          <p:cNvSpPr>
            <a:spLocks noGrp="1"/>
          </p:cNvSpPr>
          <p:nvPr>
            <p:ph type="sldNum" sz="quarter" idx="5"/>
          </p:nvPr>
        </p:nvSpPr>
        <p:spPr/>
        <p:txBody>
          <a:bodyPr/>
          <a:lstStyle/>
          <a:p>
            <a:fld id="{8F9D6723-1A60-0442-910D-F7FD63281914}" type="slidenum">
              <a:rPr lang="en-US" smtClean="0"/>
              <a:t>1</a:t>
            </a:fld>
            <a:endParaRPr lang="en-US"/>
          </a:p>
        </p:txBody>
      </p:sp>
    </p:spTree>
    <p:extLst>
      <p:ext uri="{BB962C8B-B14F-4D97-AF65-F5344CB8AC3E}">
        <p14:creationId xmlns:p14="http://schemas.microsoft.com/office/powerpoint/2010/main" val="999587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12E00-3AC1-8453-3863-4192CDB263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E097AC-62EF-CD26-1E8F-217882F3E0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F0143A-F4DC-4B4A-4A4D-B045E72F7CC4}"/>
              </a:ext>
            </a:extLst>
          </p:cNvPr>
          <p:cNvSpPr>
            <a:spLocks noGrp="1"/>
          </p:cNvSpPr>
          <p:nvPr>
            <p:ph type="body" idx="1"/>
          </p:nvPr>
        </p:nvSpPr>
        <p:spPr/>
        <p:txBody>
          <a:bodyPr/>
          <a:lstStyle/>
          <a:p>
            <a:r>
              <a:rPr lang="en-US" dirty="0"/>
              <a:t>This slide can be used to introduce the election. </a:t>
            </a:r>
            <a:endParaRPr lang="en-US" dirty="0">
              <a:solidFill>
                <a:srgbClr val="444444"/>
              </a:solidFill>
            </a:endParaRPr>
          </a:p>
          <a:p>
            <a:endParaRPr lang="en-US" dirty="0"/>
          </a:p>
          <a:p>
            <a:r>
              <a:rPr lang="en-US" dirty="0"/>
              <a:t>Key info:</a:t>
            </a:r>
            <a:endParaRPr lang="en-US" dirty="0">
              <a:solidFill>
                <a:srgbClr val="444444"/>
              </a:solidFill>
            </a:endParaRPr>
          </a:p>
          <a:p>
            <a:pPr marL="171450" indent="-171450">
              <a:buFont typeface="Calibri,Sans-Serif"/>
              <a:buChar char="-"/>
            </a:pPr>
            <a:r>
              <a:rPr lang="en-US" dirty="0"/>
              <a:t>The election will take place on 7 May 2026</a:t>
            </a:r>
            <a:endParaRPr lang="en-US" dirty="0">
              <a:solidFill>
                <a:srgbClr val="444444"/>
              </a:solidFill>
            </a:endParaRPr>
          </a:p>
          <a:p>
            <a:pPr marL="171450" indent="-171450">
              <a:buFont typeface="Calibri,Sans-Serif"/>
              <a:buChar char="-"/>
            </a:pPr>
            <a:r>
              <a:rPr lang="en-US" dirty="0"/>
              <a:t>You need to be 16, living in Wales and registered to vote to vote in this election </a:t>
            </a:r>
            <a:endParaRPr lang="en-US" dirty="0">
              <a:solidFill>
                <a:srgbClr val="444444"/>
              </a:solidFill>
            </a:endParaRPr>
          </a:p>
          <a:p>
            <a:pPr marL="171450" indent="-171450">
              <a:buFont typeface="Calibri,Sans-Serif"/>
              <a:buChar char="-"/>
            </a:pPr>
            <a:r>
              <a:rPr lang="en-US" dirty="0"/>
              <a:t>You will be voting for the political party or independent candidate you want to represent you in the Senedd</a:t>
            </a:r>
            <a:endParaRPr lang="en-US" dirty="0">
              <a:solidFill>
                <a:srgbClr val="000000"/>
              </a:solidFill>
            </a:endParaRPr>
          </a:p>
          <a:p>
            <a:pPr marL="171450" indent="-171450">
              <a:buFont typeface="Calibri,Sans-Serif"/>
              <a:buChar char="-"/>
            </a:pPr>
            <a:r>
              <a:rPr lang="en-US" dirty="0">
                <a:solidFill>
                  <a:srgbClr val="000000"/>
                </a:solidFill>
              </a:rPr>
              <a:t>You have a right to have your say, and casting your vote in the Senedd election is one way you can have your say and make your voice heard</a:t>
            </a:r>
            <a:endParaRPr lang="en-US" dirty="0">
              <a:solidFill>
                <a:srgbClr val="000000"/>
              </a:solidFill>
              <a:ea typeface="Calibri" panose="020F0502020204030204"/>
              <a:cs typeface="Calibri" panose="020F0502020204030204"/>
            </a:endParaRPr>
          </a:p>
          <a:p>
            <a:endParaRPr lang="en-US" dirty="0">
              <a:solidFill>
                <a:srgbClr val="000000"/>
              </a:solidFill>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3CFEE026-8407-5D01-79A5-4ADC7E67A4B1}"/>
              </a:ext>
            </a:extLst>
          </p:cNvPr>
          <p:cNvSpPr>
            <a:spLocks noGrp="1"/>
          </p:cNvSpPr>
          <p:nvPr>
            <p:ph type="sldNum" sz="quarter" idx="5"/>
          </p:nvPr>
        </p:nvSpPr>
        <p:spPr/>
        <p:txBody>
          <a:bodyPr/>
          <a:lstStyle/>
          <a:p>
            <a:fld id="{8F9D6723-1A60-0442-910D-F7FD63281914}" type="slidenum">
              <a:rPr lang="en-US" smtClean="0"/>
              <a:t>2</a:t>
            </a:fld>
            <a:endParaRPr lang="en-US"/>
          </a:p>
        </p:txBody>
      </p:sp>
    </p:spTree>
    <p:extLst>
      <p:ext uri="{BB962C8B-B14F-4D97-AF65-F5344CB8AC3E}">
        <p14:creationId xmlns:p14="http://schemas.microsoft.com/office/powerpoint/2010/main" val="3183826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C42AF-E7D6-6190-6223-0FA105407A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BD1D0B-BE9E-58D6-C00D-2D59D82535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F7F28C-2094-02EB-4029-B130F7E96E79}"/>
              </a:ext>
            </a:extLst>
          </p:cNvPr>
          <p:cNvSpPr>
            <a:spLocks noGrp="1"/>
          </p:cNvSpPr>
          <p:nvPr>
            <p:ph type="body" idx="1"/>
          </p:nvPr>
        </p:nvSpPr>
        <p:spPr/>
        <p:txBody>
          <a:bodyPr/>
          <a:lstStyle/>
          <a:p>
            <a:r>
              <a:rPr lang="en-US" dirty="0">
                <a:ea typeface="Calibri"/>
                <a:cs typeface="Calibri"/>
              </a:rPr>
              <a:t>Activity 1 – My rights and the election </a:t>
            </a:r>
          </a:p>
          <a:p>
            <a:endParaRPr lang="en-US" dirty="0">
              <a:ea typeface="Calibri"/>
              <a:cs typeface="Calibri"/>
            </a:endParaRPr>
          </a:p>
        </p:txBody>
      </p:sp>
      <p:sp>
        <p:nvSpPr>
          <p:cNvPr id="4" name="Slide Number Placeholder 3">
            <a:extLst>
              <a:ext uri="{FF2B5EF4-FFF2-40B4-BE49-F238E27FC236}">
                <a16:creationId xmlns:a16="http://schemas.microsoft.com/office/drawing/2014/main" id="{4E349FB9-3251-2837-76FC-76F60F0604FA}"/>
              </a:ext>
            </a:extLst>
          </p:cNvPr>
          <p:cNvSpPr>
            <a:spLocks noGrp="1"/>
          </p:cNvSpPr>
          <p:nvPr>
            <p:ph type="sldNum" sz="quarter" idx="5"/>
          </p:nvPr>
        </p:nvSpPr>
        <p:spPr/>
        <p:txBody>
          <a:bodyPr/>
          <a:lstStyle/>
          <a:p>
            <a:fld id="{8F9D6723-1A60-0442-910D-F7FD63281914}" type="slidenum">
              <a:rPr lang="en-US" smtClean="0"/>
              <a:t>3</a:t>
            </a:fld>
            <a:endParaRPr lang="en-US"/>
          </a:p>
        </p:txBody>
      </p:sp>
    </p:spTree>
    <p:extLst>
      <p:ext uri="{BB962C8B-B14F-4D97-AF65-F5344CB8AC3E}">
        <p14:creationId xmlns:p14="http://schemas.microsoft.com/office/powerpoint/2010/main" val="3889330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Hold a group discussion about the rights on the screen, ask pupils to think about how they might link to issues within Wales. Some of the ways that rights are effected by elections in Wales are on the following slides. </a:t>
            </a:r>
          </a:p>
        </p:txBody>
      </p:sp>
      <p:sp>
        <p:nvSpPr>
          <p:cNvPr id="4" name="Slide Number Placeholder 3"/>
          <p:cNvSpPr>
            <a:spLocks noGrp="1"/>
          </p:cNvSpPr>
          <p:nvPr>
            <p:ph type="sldNum" sz="quarter" idx="5"/>
          </p:nvPr>
        </p:nvSpPr>
        <p:spPr/>
        <p:txBody>
          <a:bodyPr/>
          <a:lstStyle/>
          <a:p>
            <a:fld id="{33A91E5D-DADC-4292-8B29-F5E8129B0097}" type="slidenum">
              <a:rPr lang="en-GB" smtClean="0"/>
              <a:t>4</a:t>
            </a:fld>
            <a:endParaRPr lang="en-GB"/>
          </a:p>
        </p:txBody>
      </p:sp>
    </p:spTree>
    <p:extLst>
      <p:ext uri="{BB962C8B-B14F-4D97-AF65-F5344CB8AC3E}">
        <p14:creationId xmlns:p14="http://schemas.microsoft.com/office/powerpoint/2010/main" val="3548086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8EA112-7EAF-2136-D08E-534E9EC8E7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9E54B2-7822-E4D9-259F-EA533356A1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1C98BBF-7062-8C9D-9DC1-C261405EFADA}"/>
              </a:ext>
            </a:extLst>
          </p:cNvPr>
          <p:cNvSpPr>
            <a:spLocks noGrp="1"/>
          </p:cNvSpPr>
          <p:nvPr>
            <p:ph type="body" idx="1"/>
          </p:nvPr>
        </p:nvSpPr>
        <p:spPr/>
        <p:txBody>
          <a:bodyPr/>
          <a:lstStyle/>
          <a:p>
            <a:r>
              <a:rPr lang="en-US" dirty="0">
                <a:ea typeface="Calibri"/>
                <a:cs typeface="Calibri"/>
              </a:rPr>
              <a:t>Activity 2 – Having my voice heard</a:t>
            </a:r>
          </a:p>
          <a:p>
            <a:endParaRPr lang="en-US" dirty="0">
              <a:ea typeface="Calibri"/>
              <a:cs typeface="Calibri"/>
            </a:endParaRPr>
          </a:p>
        </p:txBody>
      </p:sp>
      <p:sp>
        <p:nvSpPr>
          <p:cNvPr id="4" name="Slide Number Placeholder 3">
            <a:extLst>
              <a:ext uri="{FF2B5EF4-FFF2-40B4-BE49-F238E27FC236}">
                <a16:creationId xmlns:a16="http://schemas.microsoft.com/office/drawing/2014/main" id="{611E1A54-76DC-E9E1-1529-3725C3C9F95A}"/>
              </a:ext>
            </a:extLst>
          </p:cNvPr>
          <p:cNvSpPr>
            <a:spLocks noGrp="1"/>
          </p:cNvSpPr>
          <p:nvPr>
            <p:ph type="sldNum" sz="quarter" idx="5"/>
          </p:nvPr>
        </p:nvSpPr>
        <p:spPr/>
        <p:txBody>
          <a:bodyPr/>
          <a:lstStyle/>
          <a:p>
            <a:fld id="{8F9D6723-1A60-0442-910D-F7FD63281914}" type="slidenum">
              <a:rPr lang="en-US" smtClean="0"/>
              <a:t>10</a:t>
            </a:fld>
            <a:endParaRPr lang="en-US"/>
          </a:p>
        </p:txBody>
      </p:sp>
    </p:spTree>
    <p:extLst>
      <p:ext uri="{BB962C8B-B14F-4D97-AF65-F5344CB8AC3E}">
        <p14:creationId xmlns:p14="http://schemas.microsoft.com/office/powerpoint/2010/main" val="2992138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Explain that one of your rights is to be listened to and taken seriously. </a:t>
            </a:r>
          </a:p>
          <a:p>
            <a:r>
              <a:rPr lang="en-US" dirty="0">
                <a:ea typeface="Calibri"/>
                <a:cs typeface="Calibri"/>
              </a:rPr>
              <a:t>Ask students to think about other ways they can have their voice heard in their school and community and to add these to the map.</a:t>
            </a:r>
          </a:p>
        </p:txBody>
      </p:sp>
      <p:sp>
        <p:nvSpPr>
          <p:cNvPr id="4" name="Slide Number Placeholder 3"/>
          <p:cNvSpPr>
            <a:spLocks noGrp="1"/>
          </p:cNvSpPr>
          <p:nvPr>
            <p:ph type="sldNum" sz="quarter" idx="5"/>
          </p:nvPr>
        </p:nvSpPr>
        <p:spPr/>
        <p:txBody>
          <a:bodyPr/>
          <a:lstStyle/>
          <a:p>
            <a:fld id="{8F9D6723-1A60-0442-910D-F7FD63281914}" type="slidenum">
              <a:rPr lang="en-US" smtClean="0"/>
              <a:t>11</a:t>
            </a:fld>
            <a:endParaRPr lang="en-US"/>
          </a:p>
        </p:txBody>
      </p:sp>
    </p:spTree>
    <p:extLst>
      <p:ext uri="{BB962C8B-B14F-4D97-AF65-F5344CB8AC3E}">
        <p14:creationId xmlns:p14="http://schemas.microsoft.com/office/powerpoint/2010/main" val="237826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Discuss the examples of how students can have their voice heard.</a:t>
            </a:r>
          </a:p>
        </p:txBody>
      </p:sp>
      <p:sp>
        <p:nvSpPr>
          <p:cNvPr id="4" name="Slide Number Placeholder 3"/>
          <p:cNvSpPr>
            <a:spLocks noGrp="1"/>
          </p:cNvSpPr>
          <p:nvPr>
            <p:ph type="sldNum" sz="quarter" idx="5"/>
          </p:nvPr>
        </p:nvSpPr>
        <p:spPr/>
        <p:txBody>
          <a:bodyPr/>
          <a:lstStyle/>
          <a:p>
            <a:fld id="{8F9D6723-1A60-0442-910D-F7FD63281914}" type="slidenum">
              <a:rPr lang="en-US" smtClean="0"/>
              <a:t>12</a:t>
            </a:fld>
            <a:endParaRPr lang="en-US"/>
          </a:p>
        </p:txBody>
      </p:sp>
    </p:spTree>
    <p:extLst>
      <p:ext uri="{BB962C8B-B14F-4D97-AF65-F5344CB8AC3E}">
        <p14:creationId xmlns:p14="http://schemas.microsoft.com/office/powerpoint/2010/main" val="3285643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These links can be shared with students to support them to have their voice heard.</a:t>
            </a:r>
          </a:p>
        </p:txBody>
      </p:sp>
      <p:sp>
        <p:nvSpPr>
          <p:cNvPr id="4" name="Slide Number Placeholder 3"/>
          <p:cNvSpPr>
            <a:spLocks noGrp="1"/>
          </p:cNvSpPr>
          <p:nvPr>
            <p:ph type="sldNum" sz="quarter" idx="5"/>
          </p:nvPr>
        </p:nvSpPr>
        <p:spPr/>
        <p:txBody>
          <a:bodyPr/>
          <a:lstStyle/>
          <a:p>
            <a:fld id="{8F9D6723-1A60-0442-910D-F7FD63281914}" type="slidenum">
              <a:rPr lang="en-US" smtClean="0"/>
              <a:t>13</a:t>
            </a:fld>
            <a:endParaRPr lang="en-US"/>
          </a:p>
        </p:txBody>
      </p:sp>
    </p:spTree>
    <p:extLst>
      <p:ext uri="{BB962C8B-B14F-4D97-AF65-F5344CB8AC3E}">
        <p14:creationId xmlns:p14="http://schemas.microsoft.com/office/powerpoint/2010/main" val="1812892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4.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2.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0.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20.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electoralcommission.org.uk/learning" TargetMode="External"/><Relationship Id="rId7"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svg"/><Relationship Id="rId3" Type="http://schemas.openxmlformats.org/officeDocument/2006/relationships/image" Target="../media/image26.svg"/><Relationship Id="rId7" Type="http://schemas.openxmlformats.org/officeDocument/2006/relationships/image" Target="../media/image30.svg"/><Relationship Id="rId12" Type="http://schemas.openxmlformats.org/officeDocument/2006/relationships/image" Target="../media/image35.png"/><Relationship Id="rId2" Type="http://schemas.openxmlformats.org/officeDocument/2006/relationships/image" Target="../media/image25.png"/><Relationship Id="rId1" Type="http://schemas.openxmlformats.org/officeDocument/2006/relationships/slideMaster" Target="../slideMasters/slideMaster2.xml"/><Relationship Id="rId6" Type="http://schemas.openxmlformats.org/officeDocument/2006/relationships/image" Target="../media/image29.png"/><Relationship Id="rId11" Type="http://schemas.openxmlformats.org/officeDocument/2006/relationships/image" Target="../media/image34.svg"/><Relationship Id="rId5" Type="http://schemas.openxmlformats.org/officeDocument/2006/relationships/image" Target="../media/image28.svg"/><Relationship Id="rId15" Type="http://schemas.openxmlformats.org/officeDocument/2006/relationships/image" Target="../media/image38.sv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svg"/><Relationship Id="rId14" Type="http://schemas.openxmlformats.org/officeDocument/2006/relationships/image" Target="../media/image37.png"/></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10.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electoralcommission.org.uk/learning" TargetMode="External"/><Relationship Id="rId7"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5.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4.png"/><Relationship Id="rId4"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2.png"/><Relationship Id="rId4" Type="http://schemas.openxmlformats.org/officeDocument/2006/relationships/image" Target="../media/image6.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5.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Assets">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9642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dirty="0"/>
              <a:t>XX to XX minutes</a:t>
            </a:r>
            <a:endParaRPr lang="en-US" dirty="0"/>
          </a:p>
        </p:txBody>
      </p:sp>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2"/>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7" name="Footer Placeholder 40">
            <a:hlinkClick r:id="rId5"/>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1454281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dirty="0"/>
              <a:t>XX to XX minutes</a:t>
            </a:r>
            <a:endParaRPr lang="en-US" dirty="0"/>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5CE98481-9685-6643-B405-447CEACFBED1}"/>
              </a:ext>
            </a:extLst>
          </p:cNvPr>
          <p:cNvPicPr>
            <a:picLocks noChangeAspect="1"/>
          </p:cNvPicPr>
          <p:nvPr userDrawn="1"/>
        </p:nvPicPr>
        <p:blipFill>
          <a:blip r:embed="rId2"/>
          <a:srcRect/>
          <a:stretch/>
        </p:blipFill>
        <p:spPr>
          <a:xfrm>
            <a:off x="371475" y="1733852"/>
            <a:ext cx="411086" cy="411086"/>
          </a:xfrm>
          <a:prstGeom prst="rect">
            <a:avLst/>
          </a:prstGeom>
        </p:spPr>
      </p:pic>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3"/>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24160220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dirty="0"/>
              <a:t>XX to XX minutes</a:t>
            </a:r>
            <a:endParaRPr lang="en-US" dirty="0"/>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19700580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reaker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dirty="0"/>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4" name="Picture 13">
            <a:extLst>
              <a:ext uri="{FF2B5EF4-FFF2-40B4-BE49-F238E27FC236}">
                <a16:creationId xmlns:a16="http://schemas.microsoft.com/office/drawing/2014/main" id="{001F01D4-EDE1-5A42-80EB-AC3EB61B5DC1}"/>
              </a:ext>
              <a:ext uri="{C183D7F6-B498-43B3-948B-1728B52AA6E4}">
                <adec:decorative xmlns:adec="http://schemas.microsoft.com/office/drawing/2017/decorative" val="1"/>
              </a:ext>
            </a:extLst>
          </p:cNvPr>
          <p:cNvPicPr>
            <a:picLocks noChangeAspect="1"/>
          </p:cNvPicPr>
          <p:nvPr userDrawn="1"/>
        </p:nvPicPr>
        <p:blipFill rotWithShape="1">
          <a:blip r:embed="rId3"/>
          <a:srcRect l="25552" b="7720"/>
          <a:stretch/>
        </p:blipFill>
        <p:spPr>
          <a:xfrm flipH="1">
            <a:off x="5329584" y="-108515"/>
            <a:ext cx="6862416" cy="6966515"/>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A530EBA1-26F8-B74E-9E2D-891C18D2E7C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6" name="Footer Placeholder 40">
            <a:hlinkClick r:id="rId5"/>
            <a:extLst>
              <a:ext uri="{FF2B5EF4-FFF2-40B4-BE49-F238E27FC236}">
                <a16:creationId xmlns:a16="http://schemas.microsoft.com/office/drawing/2014/main" id="{13779B56-C50B-524F-BFE8-9D7D0565D28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15597940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reaker Slid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dirty="0"/>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1" name="Picture 10">
            <a:extLst>
              <a:ext uri="{FF2B5EF4-FFF2-40B4-BE49-F238E27FC236}">
                <a16:creationId xmlns:a16="http://schemas.microsoft.com/office/drawing/2014/main" id="{A1CC0C7C-BCDF-5145-8102-C3AF0EF3A3B2}"/>
              </a:ext>
              <a:ext uri="{C183D7F6-B498-43B3-948B-1728B52AA6E4}">
                <adec:decorative xmlns:adec="http://schemas.microsoft.com/office/drawing/2017/decorative" val="1"/>
              </a:ext>
            </a:extLst>
          </p:cNvPr>
          <p:cNvPicPr>
            <a:picLocks noChangeAspect="1"/>
          </p:cNvPicPr>
          <p:nvPr userDrawn="1"/>
        </p:nvPicPr>
        <p:blipFill rotWithShape="1">
          <a:blip r:embed="rId3"/>
          <a:srcRect l="3461" r="6942" b="3737"/>
          <a:stretch/>
        </p:blipFill>
        <p:spPr>
          <a:xfrm>
            <a:off x="5409078" y="-58315"/>
            <a:ext cx="6782923" cy="6925480"/>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EE5DE9C6-D72F-2E4D-9B9E-EDC4EA190387}"/>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6" name="Footer Placeholder 40">
            <a:hlinkClick r:id="rId5"/>
            <a:extLst>
              <a:ext uri="{FF2B5EF4-FFF2-40B4-BE49-F238E27FC236}">
                <a16:creationId xmlns:a16="http://schemas.microsoft.com/office/drawing/2014/main" id="{57B3F263-4676-A44E-9AFF-EE6FF33585E3}"/>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584010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 Cap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dirty="0"/>
              <a:t>CLICK THE ICON</a:t>
            </a:r>
            <a:br>
              <a:rPr lang="en-US" dirty="0"/>
            </a:br>
            <a:r>
              <a:rPr lang="en-US" dirty="0"/>
              <a:t>TO ADD AN IMAGE</a:t>
            </a:r>
          </a:p>
        </p:txBody>
      </p:sp>
      <p:sp>
        <p:nvSpPr>
          <p:cNvPr id="2" name="Title 1" descr="Large 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dirty="0"/>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6" name="Footer Placeholder 7">
            <a:extLst>
              <a:ext uri="{FF2B5EF4-FFF2-40B4-BE49-F238E27FC236}">
                <a16:creationId xmlns:a16="http://schemas.microsoft.com/office/drawing/2014/main" id="{5A9F8D64-5966-3049-8413-6A1571A6DEB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7" name="Footer Placeholder 40">
            <a:hlinkClick r:id="rId4"/>
            <a:extLst>
              <a:ext uri="{FF2B5EF4-FFF2-40B4-BE49-F238E27FC236}">
                <a16:creationId xmlns:a16="http://schemas.microsoft.com/office/drawing/2014/main" id="{7194B3DA-2EDB-1F47-A94A-DAA8EA865C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2493120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 Caption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descr="Left hand Side Image&#10;">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dirty="0"/>
              <a:t>CLICK THE ICON</a:t>
            </a:r>
            <a:br>
              <a:rPr lang="en-US" dirty="0"/>
            </a:br>
            <a:r>
              <a:rPr lang="en-US" dirty="0"/>
              <a:t>TO ADD AN IMAGE</a:t>
            </a:r>
          </a:p>
        </p:txBody>
      </p:sp>
      <p:sp>
        <p:nvSpPr>
          <p:cNvPr id="2" name="Half page caption">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dirty="0"/>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2" name="Footer Placeholder 7">
            <a:extLst>
              <a:ext uri="{FF2B5EF4-FFF2-40B4-BE49-F238E27FC236}">
                <a16:creationId xmlns:a16="http://schemas.microsoft.com/office/drawing/2014/main" id="{BD2479B8-70EE-5D43-8EAB-8E67C0A8661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3" name="Footer Placeholder 40">
            <a:hlinkClick r:id="rId4"/>
            <a:extLst>
              <a:ext uri="{FF2B5EF4-FFF2-40B4-BE49-F238E27FC236}">
                <a16:creationId xmlns:a16="http://schemas.microsoft.com/office/drawing/2014/main" id="{D78B451D-8147-0B4E-BC3A-198350B7297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2335952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 Caption + White A">
    <p:spTree>
      <p:nvGrpSpPr>
        <p:cNvPr id="1" name=""/>
        <p:cNvGrpSpPr/>
        <p:nvPr/>
      </p:nvGrpSpPr>
      <p:grpSpPr>
        <a:xfrm>
          <a:off x="0" y="0"/>
          <a:ext cx="0" cy="0"/>
          <a:chOff x="0" y="0"/>
          <a:chExt cx="0" cy="0"/>
        </a:xfrm>
      </p:grpSpPr>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dirty="0"/>
              <a:t>CLICK THE ICON</a:t>
            </a:r>
            <a:br>
              <a:rPr lang="en-US" dirty="0"/>
            </a:br>
            <a:r>
              <a:rPr lang="en-US" dirty="0"/>
              <a:t>TO ADD AN IMAGE</a:t>
            </a:r>
          </a:p>
        </p:txBody>
      </p:sp>
      <p:sp>
        <p:nvSpPr>
          <p:cNvPr id="2" name="Main Caption" descr="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dirty="0"/>
              <a:t>CAPTION TO AN IMAGE PERHAPS</a:t>
            </a:r>
          </a:p>
        </p:txBody>
      </p:sp>
      <p:sp>
        <p:nvSpPr>
          <p:cNvPr id="12" name="Rectangle 11">
            <a:extLst>
              <a:ext uri="{FF2B5EF4-FFF2-40B4-BE49-F238E27FC236}">
                <a16:creationId xmlns:a16="http://schemas.microsoft.com/office/drawing/2014/main" id="{B7EB4D20-04A1-9247-8D72-AA1E69094D5D}"/>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3A1ECA7-33A9-F544-8B2E-0DE459F8126A}"/>
              </a:ext>
              <a:ext uri="{C183D7F6-B498-43B3-948B-1728B52AA6E4}">
                <adec:decorative xmlns:adec="http://schemas.microsoft.com/office/drawing/2017/decorative" val="1"/>
              </a:ext>
            </a:extLst>
          </p:cNvPr>
          <p:cNvPicPr>
            <a:picLocks noChangeAspect="1"/>
          </p:cNvPicPr>
          <p:nvPr userDrawn="1"/>
        </p:nvPicPr>
        <p:blipFill rotWithShape="1">
          <a:blip r:embed="rId2"/>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9" name="Picture 8">
            <a:extLst>
              <a:ext uri="{FF2B5EF4-FFF2-40B4-BE49-F238E27FC236}">
                <a16:creationId xmlns:a16="http://schemas.microsoft.com/office/drawing/2014/main" id="{03C6BB3C-BA96-684F-AA07-03763AA5287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pic>
        <p:nvPicPr>
          <p:cNvPr id="14" name="Picture 13" descr="Outline of a hand pointing at an image&#10;">
            <a:extLst>
              <a:ext uri="{FF2B5EF4-FFF2-40B4-BE49-F238E27FC236}">
                <a16:creationId xmlns:a16="http://schemas.microsoft.com/office/drawing/2014/main" id="{4D7DC8F0-7092-AB4D-9A67-29A0B5240436}"/>
              </a:ext>
            </a:extLst>
          </p:cNvPr>
          <p:cNvPicPr>
            <a:picLocks noChangeAspect="1"/>
          </p:cNvPicPr>
          <p:nvPr userDrawn="1"/>
        </p:nvPicPr>
        <p:blipFill rotWithShape="1">
          <a:blip r:embed="rId5"/>
          <a:srcRect l="52080"/>
          <a:stretch/>
        </p:blipFill>
        <p:spPr>
          <a:xfrm flipH="1">
            <a:off x="6025664" y="914400"/>
            <a:ext cx="1308810" cy="1572819"/>
          </a:xfrm>
          <a:prstGeom prst="rect">
            <a:avLst/>
          </a:prstGeom>
        </p:spPr>
      </p:pic>
      <p:sp>
        <p:nvSpPr>
          <p:cNvPr id="15" name="Footer Placeholder 7">
            <a:extLst>
              <a:ext uri="{FF2B5EF4-FFF2-40B4-BE49-F238E27FC236}">
                <a16:creationId xmlns:a16="http://schemas.microsoft.com/office/drawing/2014/main" id="{36E55B73-65A7-5E48-A39D-179CE61C5B24}"/>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6" name="Footer Placeholder 40">
            <a:hlinkClick r:id="rId6"/>
            <a:extLst>
              <a:ext uri="{FF2B5EF4-FFF2-40B4-BE49-F238E27FC236}">
                <a16:creationId xmlns:a16="http://schemas.microsoft.com/office/drawing/2014/main" id="{79F28AC9-8D23-774D-907F-9E63E7E3A89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20259157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 Caption + White B">
    <p:spTree>
      <p:nvGrpSpPr>
        <p:cNvPr id="1" name=""/>
        <p:cNvGrpSpPr/>
        <p:nvPr/>
      </p:nvGrpSpPr>
      <p:grpSpPr>
        <a:xfrm>
          <a:off x="0" y="0"/>
          <a:ext cx="0" cy="0"/>
          <a:chOff x="0" y="0"/>
          <a:chExt cx="0" cy="0"/>
        </a:xfrm>
      </p:grpSpPr>
      <p:sp>
        <p:nvSpPr>
          <p:cNvPr id="12" name="Left hand side image">
            <a:extLst>
              <a:ext uri="{FF2B5EF4-FFF2-40B4-BE49-F238E27FC236}">
                <a16:creationId xmlns:a16="http://schemas.microsoft.com/office/drawing/2014/main" id="{61E192B6-5A5F-E947-96A6-7A501DB8B696}"/>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dirty="0"/>
              <a:t>CLICK THE ICON</a:t>
            </a:r>
            <a:br>
              <a:rPr lang="en-US" dirty="0"/>
            </a:br>
            <a:r>
              <a:rPr lang="en-US" dirty="0"/>
              <a:t>TO ADD AN IMAGE</a:t>
            </a:r>
          </a:p>
        </p:txBody>
      </p:sp>
      <p:sp>
        <p:nvSpPr>
          <p:cNvPr id="17" name="Main Caption" descr="Caption&#10;">
            <a:extLst>
              <a:ext uri="{FF2B5EF4-FFF2-40B4-BE49-F238E27FC236}">
                <a16:creationId xmlns:a16="http://schemas.microsoft.com/office/drawing/2014/main" id="{C409EEA0-299C-E441-B859-6B8AC6EB232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dirty="0"/>
              <a:t>CAPTION TO AN IMAGE PERHAPS</a:t>
            </a:r>
          </a:p>
        </p:txBody>
      </p:sp>
      <p:pic>
        <p:nvPicPr>
          <p:cNvPr id="18" name="Logo">
            <a:extLst>
              <a:ext uri="{FF2B5EF4-FFF2-40B4-BE49-F238E27FC236}">
                <a16:creationId xmlns:a16="http://schemas.microsoft.com/office/drawing/2014/main" id="{2D2EFA2F-70F2-7D4A-80D6-13474A102F3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9" name="Picture 18" descr="Outline of a hand pointing at an image&#10;">
            <a:extLst>
              <a:ext uri="{FF2B5EF4-FFF2-40B4-BE49-F238E27FC236}">
                <a16:creationId xmlns:a16="http://schemas.microsoft.com/office/drawing/2014/main" id="{142EF67F-F08A-9546-AB11-A538543EC91E}"/>
              </a:ext>
            </a:extLst>
          </p:cNvPr>
          <p:cNvPicPr>
            <a:picLocks noChangeAspect="1"/>
          </p:cNvPicPr>
          <p:nvPr userDrawn="1"/>
        </p:nvPicPr>
        <p:blipFill rotWithShape="1">
          <a:blip r:embed="rId3"/>
          <a:srcRect l="52080"/>
          <a:stretch/>
        </p:blipFill>
        <p:spPr>
          <a:xfrm flipH="1">
            <a:off x="6025664" y="914400"/>
            <a:ext cx="1308810" cy="1572819"/>
          </a:xfrm>
          <a:prstGeom prst="rect">
            <a:avLst/>
          </a:prstGeom>
        </p:spPr>
      </p:pic>
      <p:sp>
        <p:nvSpPr>
          <p:cNvPr id="13" name="Rectangle 12">
            <a:extLst>
              <a:ext uri="{FF2B5EF4-FFF2-40B4-BE49-F238E27FC236}">
                <a16:creationId xmlns:a16="http://schemas.microsoft.com/office/drawing/2014/main" id="{1C2E96A1-FF6E-F340-8DC9-35E8B97A1DEA}"/>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9624074F-E391-1F4C-B38D-A820D17E0537}"/>
              </a:ext>
            </a:extLst>
          </p:cNvPr>
          <p:cNvPicPr>
            <a:picLocks noChangeAspect="1"/>
          </p:cNvPicPr>
          <p:nvPr userDrawn="1"/>
        </p:nvPicPr>
        <p:blipFill rotWithShape="1">
          <a:blip r:embed="rId4"/>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Lst>
          </p:cNvPr>
          <p:cNvPicPr>
            <a:picLocks noChangeAspect="1"/>
          </p:cNvPicPr>
          <p:nvPr userDrawn="1"/>
        </p:nvPicPr>
        <p:blipFill>
          <a:blip r:embed="rId5"/>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3C94EC99-B9F0-F14D-93AC-E9756C1680D5}"/>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6" name="Footer Placeholder 40">
            <a:hlinkClick r:id="rId6"/>
            <a:extLst>
              <a:ext uri="{FF2B5EF4-FFF2-40B4-BE49-F238E27FC236}">
                <a16:creationId xmlns:a16="http://schemas.microsoft.com/office/drawing/2014/main" id="{73E1BBFE-78D4-7B4F-A76B-467B80FF1797}"/>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18769634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Image" descr="Image of teenage girl pondering with finger on chin">
            <a:extLst>
              <a:ext uri="{FF2B5EF4-FFF2-40B4-BE49-F238E27FC236}">
                <a16:creationId xmlns:a16="http://schemas.microsoft.com/office/drawing/2014/main" id="{89ACCAE7-F79D-1244-9E82-D871927DBA4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FEBDE36F-3F1F-8545-B061-931E3103E160}"/>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dirty="0">
                <a:solidFill>
                  <a:schemeClr val="tx1"/>
                </a:solidFill>
              </a:rPr>
              <a:t>”</a:t>
            </a:r>
          </a:p>
        </p:txBody>
      </p:sp>
      <p:sp>
        <p:nvSpPr>
          <p:cNvPr id="8" name="Title 1" descr="Main Quote&#10;">
            <a:extLst>
              <a:ext uri="{FF2B5EF4-FFF2-40B4-BE49-F238E27FC236}">
                <a16:creationId xmlns:a16="http://schemas.microsoft.com/office/drawing/2014/main" id="{CEFA90B8-DDDF-0749-AD7D-37B2C322D44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dirty="0"/>
              <a:t>MAYBE YOU WANT AN INSPIRATIONAL QUOTE</a:t>
            </a:r>
          </a:p>
        </p:txBody>
      </p:sp>
      <p:sp>
        <p:nvSpPr>
          <p:cNvPr id="9" name="Title 1">
            <a:extLst>
              <a:ext uri="{FF2B5EF4-FFF2-40B4-BE49-F238E27FC236}">
                <a16:creationId xmlns:a16="http://schemas.microsoft.com/office/drawing/2014/main" id="{8AE57269-2D63-2547-8D46-F20246CF01DD}"/>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dirty="0">
                <a:solidFill>
                  <a:schemeClr val="tx1"/>
                </a:solidFill>
              </a:rPr>
              <a:t>“</a:t>
            </a:r>
          </a:p>
        </p:txBody>
      </p:sp>
      <p:pic>
        <p:nvPicPr>
          <p:cNvPr id="12" name="Picture 11">
            <a:extLst>
              <a:ext uri="{FF2B5EF4-FFF2-40B4-BE49-F238E27FC236}">
                <a16:creationId xmlns:a16="http://schemas.microsoft.com/office/drawing/2014/main" id="{6EAF50D2-F68C-9247-971B-26DEF29D20F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1584443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Assets">
    <p:bg>
      <p:bgPr>
        <a:solidFill>
          <a:schemeClr val="bg1"/>
        </a:solidFill>
        <a:effectLst/>
      </p:bgPr>
    </p:bg>
    <p:spTree>
      <p:nvGrpSpPr>
        <p:cNvPr id="1" name=""/>
        <p:cNvGrpSpPr/>
        <p:nvPr/>
      </p:nvGrpSpPr>
      <p:grpSpPr>
        <a:xfrm>
          <a:off x="0" y="0"/>
          <a:ext cx="0" cy="0"/>
          <a:chOff x="0" y="0"/>
          <a:chExt cx="0" cy="0"/>
        </a:xfrm>
      </p:grpSpPr>
      <p:pic>
        <p:nvPicPr>
          <p:cNvPr id="2" name="Clock icon" descr="Clock Icon&#10;">
            <a:extLst>
              <a:ext uri="{FF2B5EF4-FFF2-40B4-BE49-F238E27FC236}">
                <a16:creationId xmlns:a16="http://schemas.microsoft.com/office/drawing/2014/main" id="{81233334-9C7C-FA45-9A0F-305FCE41761D}"/>
              </a:ext>
            </a:extLst>
          </p:cNvPr>
          <p:cNvPicPr>
            <a:picLocks noChangeAspect="1"/>
          </p:cNvPicPr>
          <p:nvPr userDrawn="1"/>
        </p:nvPicPr>
        <p:blipFill>
          <a:blip r:embed="rId2"/>
          <a:stretch>
            <a:fillRect/>
          </a:stretch>
        </p:blipFill>
        <p:spPr>
          <a:xfrm>
            <a:off x="928028" y="904775"/>
            <a:ext cx="1207281" cy="1207281"/>
          </a:xfrm>
          <a:prstGeom prst="rect">
            <a:avLst/>
          </a:prstGeom>
        </p:spPr>
      </p:pic>
      <p:pic>
        <p:nvPicPr>
          <p:cNvPr id="3" name="Clock Icon">
            <a:extLst>
              <a:ext uri="{FF2B5EF4-FFF2-40B4-BE49-F238E27FC236}">
                <a16:creationId xmlns:a16="http://schemas.microsoft.com/office/drawing/2014/main" id="{80256BA0-99CF-0249-B055-44AA018C10BE}"/>
              </a:ext>
            </a:extLst>
          </p:cNvPr>
          <p:cNvPicPr>
            <a:picLocks noChangeAspect="1"/>
          </p:cNvPicPr>
          <p:nvPr userDrawn="1"/>
        </p:nvPicPr>
        <p:blipFill>
          <a:blip r:embed="rId3"/>
          <a:srcRect/>
          <a:stretch/>
        </p:blipFill>
        <p:spPr>
          <a:xfrm>
            <a:off x="2339898" y="904775"/>
            <a:ext cx="1207281" cy="1207281"/>
          </a:xfrm>
          <a:prstGeom prst="rect">
            <a:avLst/>
          </a:prstGeom>
        </p:spPr>
      </p:pic>
      <p:pic>
        <p:nvPicPr>
          <p:cNvPr id="4" name="Picture 3">
            <a:extLst>
              <a:ext uri="{FF2B5EF4-FFF2-40B4-BE49-F238E27FC236}">
                <a16:creationId xmlns:a16="http://schemas.microsoft.com/office/drawing/2014/main" id="{0CB42F06-448D-2D4F-8701-179E143DE1E2}"/>
              </a:ext>
            </a:extLst>
          </p:cNvPr>
          <p:cNvPicPr>
            <a:picLocks noChangeAspect="1"/>
          </p:cNvPicPr>
          <p:nvPr userDrawn="1"/>
        </p:nvPicPr>
        <p:blipFill>
          <a:blip r:embed="rId4"/>
          <a:stretch>
            <a:fillRect/>
          </a:stretch>
        </p:blipFill>
        <p:spPr>
          <a:xfrm>
            <a:off x="2339898" y="2221719"/>
            <a:ext cx="1207281" cy="1207281"/>
          </a:xfrm>
          <a:prstGeom prst="rect">
            <a:avLst/>
          </a:prstGeom>
        </p:spPr>
      </p:pic>
      <p:pic>
        <p:nvPicPr>
          <p:cNvPr id="5" name="Picture 4" descr="Outline of a hand pointing at an image&#10;">
            <a:extLst>
              <a:ext uri="{FF2B5EF4-FFF2-40B4-BE49-F238E27FC236}">
                <a16:creationId xmlns:a16="http://schemas.microsoft.com/office/drawing/2014/main" id="{780F56F2-D4D4-C74E-A204-1A630EA7293A}"/>
              </a:ext>
            </a:extLst>
          </p:cNvPr>
          <p:cNvPicPr>
            <a:picLocks noChangeAspect="1"/>
          </p:cNvPicPr>
          <p:nvPr userDrawn="1"/>
        </p:nvPicPr>
        <p:blipFill rotWithShape="1">
          <a:blip r:embed="rId5"/>
          <a:srcRect l="52080"/>
          <a:stretch/>
        </p:blipFill>
        <p:spPr>
          <a:xfrm flipH="1">
            <a:off x="643572" y="1826807"/>
            <a:ext cx="1594032" cy="1915575"/>
          </a:xfrm>
          <a:prstGeom prst="rect">
            <a:avLst/>
          </a:prstGeom>
        </p:spPr>
      </p:pic>
      <p:pic>
        <p:nvPicPr>
          <p:cNvPr id="12" name="Picture 11" descr="Large thumbs up image">
            <a:extLst>
              <a:ext uri="{FF2B5EF4-FFF2-40B4-BE49-F238E27FC236}">
                <a16:creationId xmlns:a16="http://schemas.microsoft.com/office/drawing/2014/main" id="{E9B57D97-8DAE-4249-B6B3-9685105D3D8E}"/>
              </a:ext>
              <a:ext uri="{C183D7F6-B498-43B3-948B-1728B52AA6E4}">
                <adec:decorative xmlns:adec="http://schemas.microsoft.com/office/drawing/2017/decorative" val="0"/>
              </a:ext>
            </a:extLst>
          </p:cNvPr>
          <p:cNvPicPr>
            <a:picLocks noChangeAspect="1"/>
          </p:cNvPicPr>
          <p:nvPr userDrawn="1"/>
        </p:nvPicPr>
        <p:blipFill rotWithShape="1">
          <a:blip r:embed="rId6"/>
          <a:srcRect l="368" t="1275" r="-2802" b="-6322"/>
          <a:stretch/>
        </p:blipFill>
        <p:spPr>
          <a:xfrm>
            <a:off x="392235" y="3742382"/>
            <a:ext cx="3852506" cy="3115618"/>
          </a:xfrm>
          <a:prstGeom prst="rect">
            <a:avLst/>
          </a:prstGeom>
        </p:spPr>
      </p:pic>
      <p:pic>
        <p:nvPicPr>
          <p:cNvPr id="13" name="Picture 12" descr="15 year old boy smiling in a puffer jacket">
            <a:extLst>
              <a:ext uri="{FF2B5EF4-FFF2-40B4-BE49-F238E27FC236}">
                <a16:creationId xmlns:a16="http://schemas.microsoft.com/office/drawing/2014/main" id="{C70302E2-C5FC-4143-8D48-933F4C37E1E1}"/>
              </a:ext>
            </a:extLst>
          </p:cNvPr>
          <p:cNvPicPr>
            <a:picLocks noChangeAspect="1"/>
          </p:cNvPicPr>
          <p:nvPr userDrawn="1"/>
        </p:nvPicPr>
        <p:blipFill rotWithShape="1">
          <a:blip r:embed="rId7"/>
          <a:srcRect l="18639" r="-794" b="3737"/>
          <a:stretch/>
        </p:blipFill>
        <p:spPr>
          <a:xfrm>
            <a:off x="4119744" y="309519"/>
            <a:ext cx="2801508" cy="3119482"/>
          </a:xfrm>
          <a:prstGeom prst="rect">
            <a:avLst/>
          </a:prstGeom>
        </p:spPr>
      </p:pic>
      <p:pic>
        <p:nvPicPr>
          <p:cNvPr id="14" name="Page Image" descr="16 year old girl with glasses , smiling, and carrying bag over one shoulder.">
            <a:extLst>
              <a:ext uri="{FF2B5EF4-FFF2-40B4-BE49-F238E27FC236}">
                <a16:creationId xmlns:a16="http://schemas.microsoft.com/office/drawing/2014/main" id="{AFA65587-F487-174F-80AD-2B1F9BFA76BC}"/>
              </a:ext>
              <a:ext uri="{C183D7F6-B498-43B3-948B-1728B52AA6E4}">
                <adec:decorative xmlns:adec="http://schemas.microsoft.com/office/drawing/2017/decorative" val="0"/>
              </a:ext>
            </a:extLst>
          </p:cNvPr>
          <p:cNvPicPr>
            <a:picLocks noChangeAspect="1"/>
          </p:cNvPicPr>
          <p:nvPr userDrawn="1"/>
        </p:nvPicPr>
        <p:blipFill rotWithShape="1">
          <a:blip r:embed="rId8"/>
          <a:srcRect b="9890"/>
          <a:stretch/>
        </p:blipFill>
        <p:spPr>
          <a:xfrm>
            <a:off x="6769077" y="171392"/>
            <a:ext cx="2479384" cy="3257608"/>
          </a:xfrm>
          <a:prstGeom prst="rect">
            <a:avLst/>
          </a:prstGeom>
        </p:spPr>
      </p:pic>
      <p:pic>
        <p:nvPicPr>
          <p:cNvPr id="15" name="Picture 14" descr="14 year old girl with thick black glasses and a pony tail. She leans slightly back, looking upwards with her finger on her chin she posing in deep thought.">
            <a:extLst>
              <a:ext uri="{FF2B5EF4-FFF2-40B4-BE49-F238E27FC236}">
                <a16:creationId xmlns:a16="http://schemas.microsoft.com/office/drawing/2014/main" id="{6C338992-763E-0E40-BBBE-9D17AB9A9EEF}"/>
              </a:ext>
            </a:extLst>
          </p:cNvPr>
          <p:cNvPicPr>
            <a:picLocks noChangeAspect="1"/>
          </p:cNvPicPr>
          <p:nvPr userDrawn="1"/>
        </p:nvPicPr>
        <p:blipFill rotWithShape="1">
          <a:blip r:embed="rId9"/>
          <a:srcRect l="1" r="-696"/>
          <a:stretch/>
        </p:blipFill>
        <p:spPr>
          <a:xfrm>
            <a:off x="6921251" y="3567127"/>
            <a:ext cx="2801011" cy="3300921"/>
          </a:xfrm>
          <a:prstGeom prst="rect">
            <a:avLst/>
          </a:prstGeom>
        </p:spPr>
      </p:pic>
      <p:pic>
        <p:nvPicPr>
          <p:cNvPr id="16" name="Picture 15" descr="17 year old young male, smiling and holding backpack over one shoulder">
            <a:extLst>
              <a:ext uri="{FF2B5EF4-FFF2-40B4-BE49-F238E27FC236}">
                <a16:creationId xmlns:a16="http://schemas.microsoft.com/office/drawing/2014/main" id="{F7A4DB0F-0EDB-5348-98B5-2B790507F8DF}"/>
              </a:ext>
            </a:extLst>
          </p:cNvPr>
          <p:cNvPicPr>
            <a:picLocks noChangeAspect="1"/>
          </p:cNvPicPr>
          <p:nvPr userDrawn="1"/>
        </p:nvPicPr>
        <p:blipFill rotWithShape="1">
          <a:blip r:embed="rId10"/>
          <a:srcRect l="7160" t="1670" r="7138" b="27593"/>
          <a:stretch/>
        </p:blipFill>
        <p:spPr>
          <a:xfrm>
            <a:off x="9202379" y="476251"/>
            <a:ext cx="2989621" cy="2952750"/>
          </a:xfrm>
          <a:prstGeom prst="rect">
            <a:avLst/>
          </a:prstGeom>
        </p:spPr>
      </p:pic>
      <p:pic>
        <p:nvPicPr>
          <p:cNvPr id="17" name="Picture 16" descr="16 year old girl with long wavy hair and glasses, her head tilted slightly to one side.">
            <a:extLst>
              <a:ext uri="{FF2B5EF4-FFF2-40B4-BE49-F238E27FC236}">
                <a16:creationId xmlns:a16="http://schemas.microsoft.com/office/drawing/2014/main" id="{CE8AB85E-4E52-014B-8FC3-49C090BB3F51}"/>
              </a:ext>
            </a:extLst>
          </p:cNvPr>
          <p:cNvPicPr>
            <a:picLocks noChangeAspect="1"/>
          </p:cNvPicPr>
          <p:nvPr userDrawn="1"/>
        </p:nvPicPr>
        <p:blipFill rotWithShape="1">
          <a:blip r:embed="rId11"/>
          <a:srcRect t="11876" b="27367"/>
          <a:stretch/>
        </p:blipFill>
        <p:spPr>
          <a:xfrm>
            <a:off x="8776762" y="3567127"/>
            <a:ext cx="3622010" cy="3300921"/>
          </a:xfrm>
          <a:prstGeom prst="rect">
            <a:avLst/>
          </a:prstGeom>
        </p:spPr>
      </p:pic>
      <p:pic>
        <p:nvPicPr>
          <p:cNvPr id="18" name="Picture 17" descr="18 year old female with nose ring, with her head slightly tilted back and a hint of a smile she exudes confidence.">
            <a:extLst>
              <a:ext uri="{FF2B5EF4-FFF2-40B4-BE49-F238E27FC236}">
                <a16:creationId xmlns:a16="http://schemas.microsoft.com/office/drawing/2014/main" id="{9CEC0F06-A9A2-7949-82CC-E93EC1D50A7F}"/>
              </a:ext>
              <a:ext uri="{C183D7F6-B498-43B3-948B-1728B52AA6E4}">
                <adec:decorative xmlns:adec="http://schemas.microsoft.com/office/drawing/2017/decorative" val="0"/>
              </a:ext>
            </a:extLst>
          </p:cNvPr>
          <p:cNvPicPr>
            <a:picLocks noChangeAspect="1"/>
          </p:cNvPicPr>
          <p:nvPr userDrawn="1"/>
        </p:nvPicPr>
        <p:blipFill rotWithShape="1">
          <a:blip r:embed="rId12"/>
          <a:srcRect l="20359" r="12231" b="8221"/>
          <a:stretch/>
        </p:blipFill>
        <p:spPr>
          <a:xfrm flipH="1">
            <a:off x="4135409" y="3448656"/>
            <a:ext cx="3064604" cy="3421406"/>
          </a:xfrm>
          <a:prstGeom prst="rect">
            <a:avLst/>
          </a:prstGeom>
        </p:spPr>
      </p:pic>
    </p:spTree>
    <p:extLst>
      <p:ext uri="{BB962C8B-B14F-4D97-AF65-F5344CB8AC3E}">
        <p14:creationId xmlns:p14="http://schemas.microsoft.com/office/powerpoint/2010/main" val="22322644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Image" descr="Image of teenage girl pondering with finger on chin">
            <a:extLst>
              <a:ext uri="{FF2B5EF4-FFF2-40B4-BE49-F238E27FC236}">
                <a16:creationId xmlns:a16="http://schemas.microsoft.com/office/drawing/2014/main" id="{AF6F1F5F-250A-FE4A-ACD7-2D05B5CF7E2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5" name="Picture 14">
            <a:extLst>
              <a:ext uri="{FF2B5EF4-FFF2-40B4-BE49-F238E27FC236}">
                <a16:creationId xmlns:a16="http://schemas.microsoft.com/office/drawing/2014/main" id="{51995C43-CD70-EA49-B257-3390055EDFE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DB0BFB95-A8CC-5A4C-9753-98855CE1886F}"/>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dirty="0">
                <a:solidFill>
                  <a:schemeClr val="tx1"/>
                </a:solidFill>
              </a:rPr>
              <a:t>”</a:t>
            </a:r>
          </a:p>
        </p:txBody>
      </p:sp>
      <p:sp>
        <p:nvSpPr>
          <p:cNvPr id="17" name="Title 1" descr="Main Quote&#10;">
            <a:extLst>
              <a:ext uri="{FF2B5EF4-FFF2-40B4-BE49-F238E27FC236}">
                <a16:creationId xmlns:a16="http://schemas.microsoft.com/office/drawing/2014/main" id="{03559090-BADF-C94D-8E1B-1DB60FDEFC6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dirty="0"/>
              <a:t>MAYBE YOU WANT AN INSPIRATIONAL QUOTE</a:t>
            </a:r>
          </a:p>
        </p:txBody>
      </p:sp>
      <p:sp>
        <p:nvSpPr>
          <p:cNvPr id="18" name="Title 1">
            <a:extLst>
              <a:ext uri="{FF2B5EF4-FFF2-40B4-BE49-F238E27FC236}">
                <a16:creationId xmlns:a16="http://schemas.microsoft.com/office/drawing/2014/main" id="{D6763833-69F3-6B41-85E8-FFA2E28E5CF5}"/>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dirty="0">
                <a:solidFill>
                  <a:schemeClr val="tx1"/>
                </a:solidFill>
              </a:rPr>
              <a:t>“</a:t>
            </a:r>
          </a:p>
        </p:txBody>
      </p:sp>
      <p:pic>
        <p:nvPicPr>
          <p:cNvPr id="19" name="Picture 18">
            <a:extLst>
              <a:ext uri="{FF2B5EF4-FFF2-40B4-BE49-F238E27FC236}">
                <a16:creationId xmlns:a16="http://schemas.microsoft.com/office/drawing/2014/main" id="{4351FCA7-2B5A-B547-84B4-B375ADF39D2F}"/>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38565455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29946241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graphicFrame>
        <p:nvGraphicFramePr>
          <p:cNvPr id="18" name="Table 18" descr="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931472893"/>
              </p:ext>
            </p:extLst>
          </p:nvPr>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24005991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graphicFrame>
        <p:nvGraphicFramePr>
          <p:cNvPr id="18" name="Table 18" descr="Table">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472709803"/>
              </p:ext>
            </p:extLst>
          </p:nvPr>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7FF1B7C6-6E20-CB4D-80E7-BFB6C3DA29C5}"/>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2" name="Footer Placeholder 40">
            <a:hlinkClick r:id="rId4"/>
            <a:extLst>
              <a:ext uri="{FF2B5EF4-FFF2-40B4-BE49-F238E27FC236}">
                <a16:creationId xmlns:a16="http://schemas.microsoft.com/office/drawing/2014/main" id="{52A27B6B-C1FB-F84D-B32E-2284DF72D4A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35135525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er Grid A">
    <p:spTree>
      <p:nvGrpSpPr>
        <p:cNvPr id="1" name=""/>
        <p:cNvGrpSpPr/>
        <p:nvPr/>
      </p:nvGrpSpPr>
      <p:grpSpPr>
        <a:xfrm>
          <a:off x="0" y="0"/>
          <a:ext cx="0" cy="0"/>
          <a:chOff x="0" y="0"/>
          <a:chExt cx="0" cy="0"/>
        </a:xfrm>
      </p:grpSpPr>
      <p:sp>
        <p:nvSpPr>
          <p:cNvPr id="8" name="Main Ti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graphicFrame>
        <p:nvGraphicFramePr>
          <p:cNvPr id="18" name="Table 18"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3147656918"/>
              </p:ext>
            </p:extLst>
          </p:nvPr>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A4C3B688-999A-5447-9DBA-652646CA3A68}"/>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2" name="Footer Placeholder 40">
            <a:hlinkClick r:id="rId4"/>
            <a:extLst>
              <a:ext uri="{FF2B5EF4-FFF2-40B4-BE49-F238E27FC236}">
                <a16:creationId xmlns:a16="http://schemas.microsoft.com/office/drawing/2014/main" id="{2B77BCF7-CD93-7A49-9226-91BD8E9E1C1F}"/>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17866589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er 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graphicFrame>
        <p:nvGraphicFramePr>
          <p:cNvPr id="18" name="Table"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2425110943"/>
              </p:ext>
            </p:extLst>
          </p:nvPr>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8845E985-17D4-6B47-9D46-CCDEF185606A}"/>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2" name="Footer Placeholder 40">
            <a:hlinkClick r:id="rId4"/>
            <a:extLst>
              <a:ext uri="{FF2B5EF4-FFF2-40B4-BE49-F238E27FC236}">
                <a16:creationId xmlns:a16="http://schemas.microsoft.com/office/drawing/2014/main" id="{2BEE69F6-8F5A-B944-9F99-948300CE71B0}"/>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1431196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mpliment A Examp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ain title">
            <a:extLst>
              <a:ext uri="{FF2B5EF4-FFF2-40B4-BE49-F238E27FC236}">
                <a16:creationId xmlns:a16="http://schemas.microsoft.com/office/drawing/2014/main" id="{B58F0B3C-D295-FF44-AF15-E3683C23AE75}"/>
              </a:ext>
            </a:extLst>
          </p:cNvPr>
          <p:cNvSpPr txBox="1">
            <a:spLocks/>
          </p:cNvSpPr>
          <p:nvPr userDrawn="1"/>
        </p:nvSpPr>
        <p:spPr>
          <a:xfrm>
            <a:off x="6240462" y="2198274"/>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dirty="0">
                <a:ln w="15875">
                  <a:noFill/>
                </a:ln>
                <a:solidFill>
                  <a:schemeClr val="bg1"/>
                </a:solidFill>
                <a:latin typeface="Montserrat ExtraBold" pitchFamily="2" charset="77"/>
              </a:rPr>
              <a:t>BINGO!</a:t>
            </a:r>
          </a:p>
        </p:txBody>
      </p:sp>
      <p:pic>
        <p:nvPicPr>
          <p:cNvPr id="23" name="Main Image" descr="Large thumbs up image">
            <a:extLst>
              <a:ext uri="{FF2B5EF4-FFF2-40B4-BE49-F238E27FC236}">
                <a16:creationId xmlns:a16="http://schemas.microsoft.com/office/drawing/2014/main" id="{95E1D273-96DA-3E4C-A446-B8577EB02279}"/>
              </a:ext>
              <a:ext uri="{C183D7F6-B498-43B3-948B-1728B52AA6E4}">
                <adec:decorative xmlns:adec="http://schemas.microsoft.com/office/drawing/2017/decorative" val="0"/>
              </a:ext>
            </a:extLst>
          </p:cNvPr>
          <p:cNvPicPr>
            <a:picLocks noChangeAspect="1"/>
          </p:cNvPicPr>
          <p:nvPr userDrawn="1"/>
        </p:nvPicPr>
        <p:blipFill rotWithShape="1">
          <a:blip r:embed="rId2"/>
          <a:srcRect l="18641" r="-1601"/>
          <a:stretch/>
        </p:blipFill>
        <p:spPr>
          <a:xfrm>
            <a:off x="0" y="486064"/>
            <a:ext cx="6456504" cy="6137464"/>
          </a:xfrm>
          <a:prstGeom prst="rect">
            <a:avLst/>
          </a:prstGeom>
        </p:spPr>
      </p:pic>
      <p:sp>
        <p:nvSpPr>
          <p:cNvPr id="31" name="Title 1">
            <a:extLst>
              <a:ext uri="{FF2B5EF4-FFF2-40B4-BE49-F238E27FC236}">
                <a16:creationId xmlns:a16="http://schemas.microsoft.com/office/drawing/2014/main" id="{F32A8B07-4FFF-4F42-8E35-0C542557813D}"/>
              </a:ext>
              <a:ext uri="{C183D7F6-B498-43B3-948B-1728B52AA6E4}">
                <adec:decorative xmlns:adec="http://schemas.microsoft.com/office/drawing/2017/decorative" val="1"/>
              </a:ext>
            </a:extLst>
          </p:cNvPr>
          <p:cNvSpPr txBox="1">
            <a:spLocks/>
          </p:cNvSpPr>
          <p:nvPr userDrawn="1"/>
        </p:nvSpPr>
        <p:spPr>
          <a:xfrm>
            <a:off x="6240462" y="1123100"/>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dirty="0">
                <a:ln w="15875">
                  <a:solidFill>
                    <a:schemeClr val="bg1"/>
                  </a:solidFill>
                </a:ln>
                <a:noFill/>
                <a:latin typeface="Montserrat ExtraBold" pitchFamily="2" charset="77"/>
              </a:rPr>
              <a:t>BINGO!</a:t>
            </a:r>
          </a:p>
        </p:txBody>
      </p:sp>
      <p:sp>
        <p:nvSpPr>
          <p:cNvPr id="32" name="Title 1">
            <a:extLst>
              <a:ext uri="{FF2B5EF4-FFF2-40B4-BE49-F238E27FC236}">
                <a16:creationId xmlns:a16="http://schemas.microsoft.com/office/drawing/2014/main" id="{118692AA-6DA9-7247-9E3D-A3425B6CC6D8}"/>
              </a:ext>
              <a:ext uri="{C183D7F6-B498-43B3-948B-1728B52AA6E4}">
                <adec:decorative xmlns:adec="http://schemas.microsoft.com/office/drawing/2017/decorative" val="1"/>
              </a:ext>
            </a:extLst>
          </p:cNvPr>
          <p:cNvSpPr txBox="1">
            <a:spLocks/>
          </p:cNvSpPr>
          <p:nvPr userDrawn="1"/>
        </p:nvSpPr>
        <p:spPr>
          <a:xfrm>
            <a:off x="6240463" y="7807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dirty="0">
                <a:ln w="15875">
                  <a:solidFill>
                    <a:schemeClr val="bg1"/>
                  </a:solidFill>
                </a:ln>
                <a:noFill/>
                <a:latin typeface="Montserrat ExtraBold" pitchFamily="2" charset="77"/>
              </a:rPr>
              <a:t>BINGO!</a:t>
            </a:r>
          </a:p>
        </p:txBody>
      </p:sp>
      <p:sp>
        <p:nvSpPr>
          <p:cNvPr id="33" name="Title 1">
            <a:extLst>
              <a:ext uri="{FF2B5EF4-FFF2-40B4-BE49-F238E27FC236}">
                <a16:creationId xmlns:a16="http://schemas.microsoft.com/office/drawing/2014/main" id="{DCA1753D-B243-014E-92F0-8E592D4D47AE}"/>
              </a:ext>
              <a:ext uri="{C183D7F6-B498-43B3-948B-1728B52AA6E4}">
                <adec:decorative xmlns:adec="http://schemas.microsoft.com/office/drawing/2017/decorative" val="1"/>
              </a:ext>
            </a:extLst>
          </p:cNvPr>
          <p:cNvSpPr txBox="1">
            <a:spLocks/>
          </p:cNvSpPr>
          <p:nvPr userDrawn="1"/>
        </p:nvSpPr>
        <p:spPr>
          <a:xfrm>
            <a:off x="6240462" y="4398863"/>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dirty="0">
                <a:ln w="15875">
                  <a:solidFill>
                    <a:schemeClr val="bg1"/>
                  </a:solidFill>
                </a:ln>
                <a:noFill/>
                <a:latin typeface="Montserrat ExtraBold" pitchFamily="2" charset="77"/>
              </a:rPr>
              <a:t>BINGO!</a:t>
            </a:r>
          </a:p>
        </p:txBody>
      </p:sp>
      <p:sp>
        <p:nvSpPr>
          <p:cNvPr id="34" name="Title 1">
            <a:extLst>
              <a:ext uri="{FF2B5EF4-FFF2-40B4-BE49-F238E27FC236}">
                <a16:creationId xmlns:a16="http://schemas.microsoft.com/office/drawing/2014/main" id="{19EC8F16-FC3B-AA40-BBB1-7E0659FA7AE3}"/>
              </a:ext>
              <a:ext uri="{C183D7F6-B498-43B3-948B-1728B52AA6E4}">
                <adec:decorative xmlns:adec="http://schemas.microsoft.com/office/drawing/2017/decorative" val="1"/>
              </a:ext>
            </a:extLst>
          </p:cNvPr>
          <p:cNvSpPr txBox="1">
            <a:spLocks/>
          </p:cNvSpPr>
          <p:nvPr userDrawn="1"/>
        </p:nvSpPr>
        <p:spPr>
          <a:xfrm>
            <a:off x="6240463" y="331364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dirty="0">
                <a:ln w="15875">
                  <a:solidFill>
                    <a:schemeClr val="bg1"/>
                  </a:solidFill>
                </a:ln>
                <a:noFill/>
                <a:latin typeface="Montserrat ExtraBold" pitchFamily="2" charset="77"/>
              </a:rPr>
              <a:t>BINGO!</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230BF9A5-9C01-4D4E-AD84-8223F52AC159}"/>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4" name="Footer Placeholder 40">
            <a:hlinkClick r:id="rId5"/>
            <a:extLst>
              <a:ext uri="{FF2B5EF4-FFF2-40B4-BE49-F238E27FC236}">
                <a16:creationId xmlns:a16="http://schemas.microsoft.com/office/drawing/2014/main" id="{3E37FD08-65BB-EC45-BC73-DB06F8042E9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36990566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liment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5F61710B-A6E9-F24E-AB4A-EF9A39AAA3E4}"/>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dirty="0"/>
              <a:t>ENTER</a:t>
            </a:r>
            <a:endParaRPr lang="en-US" dirty="0"/>
          </a:p>
        </p:txBody>
      </p:sp>
      <p:sp>
        <p:nvSpPr>
          <p:cNvPr id="16" name="Text Placeholder 3">
            <a:extLst>
              <a:ext uri="{FF2B5EF4-FFF2-40B4-BE49-F238E27FC236}">
                <a16:creationId xmlns:a16="http://schemas.microsoft.com/office/drawing/2014/main" id="{3777E145-9901-A34C-900B-BEDD4B8786CD}"/>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dirty="0"/>
              <a:t>YOUR</a:t>
            </a:r>
            <a:endParaRPr lang="en-US" dirty="0"/>
          </a:p>
        </p:txBody>
      </p:sp>
      <p:sp>
        <p:nvSpPr>
          <p:cNvPr id="17" name="Text Placeholder 3">
            <a:extLst>
              <a:ext uri="{FF2B5EF4-FFF2-40B4-BE49-F238E27FC236}">
                <a16:creationId xmlns:a16="http://schemas.microsoft.com/office/drawing/2014/main" id="{5B5E8E0F-8ABE-5141-8B58-45EFEDFAE4C7}"/>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dirty="0"/>
              <a:t>WORD</a:t>
            </a:r>
            <a:endParaRPr lang="en-US" dirty="0"/>
          </a:p>
        </p:txBody>
      </p:sp>
      <p:sp>
        <p:nvSpPr>
          <p:cNvPr id="18" name="Text Placeholder 3">
            <a:extLst>
              <a:ext uri="{FF2B5EF4-FFF2-40B4-BE49-F238E27FC236}">
                <a16:creationId xmlns:a16="http://schemas.microsoft.com/office/drawing/2014/main" id="{C8539CC6-ABD0-8E47-8A80-B78BEA39744C}"/>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dirty="0"/>
              <a:t>INSIDE</a:t>
            </a:r>
            <a:endParaRPr lang="en-US" dirty="0"/>
          </a:p>
        </p:txBody>
      </p:sp>
      <p:sp>
        <p:nvSpPr>
          <p:cNvPr id="19" name="Text Placeholder 3">
            <a:extLst>
              <a:ext uri="{FF2B5EF4-FFF2-40B4-BE49-F238E27FC236}">
                <a16:creationId xmlns:a16="http://schemas.microsoft.com/office/drawing/2014/main" id="{C67CEA9B-81F3-5946-8974-A19F69EE5D6C}"/>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dirty="0"/>
              <a:t>HERE</a:t>
            </a:r>
            <a:endParaRPr lang="en-US" dirty="0"/>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3" name="Picture 22" descr="Large thumbs up image">
            <a:extLst>
              <a:ext uri="{FF2B5EF4-FFF2-40B4-BE49-F238E27FC236}">
                <a16:creationId xmlns:a16="http://schemas.microsoft.com/office/drawing/2014/main" id="{95E1D273-96DA-3E4C-A446-B8577EB02279}"/>
              </a:ext>
            </a:extLst>
          </p:cNvPr>
          <p:cNvPicPr>
            <a:picLocks noChangeAspect="1"/>
          </p:cNvPicPr>
          <p:nvPr userDrawn="1"/>
        </p:nvPicPr>
        <p:blipFill rotWithShape="1">
          <a:blip r:embed="rId3"/>
          <a:srcRect l="18641" r="-1601"/>
          <a:stretch/>
        </p:blipFill>
        <p:spPr>
          <a:xfrm>
            <a:off x="0" y="486064"/>
            <a:ext cx="6456504" cy="6137464"/>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FBE5A209-02AB-2E4A-A0D6-580E23658093}"/>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4" name="Footer Placeholder 40">
            <a:hlinkClick r:id="rId5"/>
            <a:extLst>
              <a:ext uri="{FF2B5EF4-FFF2-40B4-BE49-F238E27FC236}">
                <a16:creationId xmlns:a16="http://schemas.microsoft.com/office/drawing/2014/main" id="{518ED22E-CF47-CB49-B148-A90F0C8E42A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32632133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mpliment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D95977E2-1626-9F42-9995-149D90931135}"/>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dirty="0"/>
              <a:t>ENTER</a:t>
            </a:r>
            <a:endParaRPr lang="en-US" dirty="0"/>
          </a:p>
        </p:txBody>
      </p:sp>
      <p:sp>
        <p:nvSpPr>
          <p:cNvPr id="16" name="Text Placeholder 3">
            <a:extLst>
              <a:ext uri="{FF2B5EF4-FFF2-40B4-BE49-F238E27FC236}">
                <a16:creationId xmlns:a16="http://schemas.microsoft.com/office/drawing/2014/main" id="{F753EA5F-DE35-9946-A18F-18DDF276C6C1}"/>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dirty="0"/>
              <a:t>YOUR</a:t>
            </a:r>
            <a:endParaRPr lang="en-US" dirty="0"/>
          </a:p>
        </p:txBody>
      </p:sp>
      <p:sp>
        <p:nvSpPr>
          <p:cNvPr id="17" name="Text Placeholder 3">
            <a:extLst>
              <a:ext uri="{FF2B5EF4-FFF2-40B4-BE49-F238E27FC236}">
                <a16:creationId xmlns:a16="http://schemas.microsoft.com/office/drawing/2014/main" id="{A65ACEB7-0798-1443-AF35-4981F842DC0A}"/>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dirty="0"/>
              <a:t>WORD</a:t>
            </a:r>
            <a:endParaRPr lang="en-US" dirty="0"/>
          </a:p>
        </p:txBody>
      </p:sp>
      <p:sp>
        <p:nvSpPr>
          <p:cNvPr id="18" name="Text Placeholder 3">
            <a:extLst>
              <a:ext uri="{FF2B5EF4-FFF2-40B4-BE49-F238E27FC236}">
                <a16:creationId xmlns:a16="http://schemas.microsoft.com/office/drawing/2014/main" id="{D4B531B7-A03A-A14A-B851-21307400C576}"/>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dirty="0"/>
              <a:t>INSIDE</a:t>
            </a:r>
            <a:endParaRPr lang="en-US" dirty="0"/>
          </a:p>
        </p:txBody>
      </p:sp>
      <p:sp>
        <p:nvSpPr>
          <p:cNvPr id="24" name="Text Placeholder 3">
            <a:extLst>
              <a:ext uri="{FF2B5EF4-FFF2-40B4-BE49-F238E27FC236}">
                <a16:creationId xmlns:a16="http://schemas.microsoft.com/office/drawing/2014/main" id="{2A0079FF-61F9-3B4C-B606-4644D67F6021}"/>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dirty="0"/>
              <a:t>HERE</a:t>
            </a:r>
            <a:endParaRPr lang="en-US" dirty="0"/>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6" name="Picture 25">
            <a:extLst>
              <a:ext uri="{FF2B5EF4-FFF2-40B4-BE49-F238E27FC236}">
                <a16:creationId xmlns:a16="http://schemas.microsoft.com/office/drawing/2014/main" id="{9E657A7F-118A-1D49-A661-4E14BF47B5FC}"/>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371475" y="486064"/>
            <a:ext cx="1459057" cy="733896"/>
          </a:xfrm>
          <a:prstGeom prst="rect">
            <a:avLst/>
          </a:prstGeom>
        </p:spPr>
      </p:pic>
      <p:pic>
        <p:nvPicPr>
          <p:cNvPr id="27" name="Picture 26" descr="Large thumbs up image">
            <a:extLst>
              <a:ext uri="{FF2B5EF4-FFF2-40B4-BE49-F238E27FC236}">
                <a16:creationId xmlns:a16="http://schemas.microsoft.com/office/drawing/2014/main" id="{EC213E02-69B6-2143-A88E-06C4B948BDAE}"/>
              </a:ext>
              <a:ext uri="{C183D7F6-B498-43B3-948B-1728B52AA6E4}">
                <adec:decorative xmlns:adec="http://schemas.microsoft.com/office/drawing/2017/decorative" val="0"/>
              </a:ext>
            </a:extLst>
          </p:cNvPr>
          <p:cNvPicPr>
            <a:picLocks noChangeAspect="1"/>
          </p:cNvPicPr>
          <p:nvPr userDrawn="1"/>
        </p:nvPicPr>
        <p:blipFill rotWithShape="1">
          <a:blip r:embed="rId4"/>
          <a:srcRect l="18641" r="-1601"/>
          <a:stretch/>
        </p:blipFill>
        <p:spPr>
          <a:xfrm>
            <a:off x="0" y="486064"/>
            <a:ext cx="6456504" cy="6137464"/>
          </a:xfrm>
          <a:prstGeom prst="rect">
            <a:avLst/>
          </a:prstGeom>
        </p:spPr>
      </p:pic>
      <p:sp>
        <p:nvSpPr>
          <p:cNvPr id="13" name="Footer Placeholder 7">
            <a:extLst>
              <a:ext uri="{FF2B5EF4-FFF2-40B4-BE49-F238E27FC236}">
                <a16:creationId xmlns:a16="http://schemas.microsoft.com/office/drawing/2014/main" id="{DB5CE8D6-2C3F-9246-B7A4-66112B1C554F}"/>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4" name="Footer Placeholder 40">
            <a:hlinkClick r:id="rId5"/>
            <a:extLst>
              <a:ext uri="{FF2B5EF4-FFF2-40B4-BE49-F238E27FC236}">
                <a16:creationId xmlns:a16="http://schemas.microsoft.com/office/drawing/2014/main" id="{896A6BA4-B40C-E34C-841A-1FB6E6F4DAF5}"/>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20427090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dirty="0"/>
              <a:t>TITLE TO GO HERE</a:t>
            </a:r>
            <a:endParaRPr lang="en-US" dirty="0"/>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954135" y="1784826"/>
            <a:ext cx="4724671" cy="612096"/>
          </a:xfrm>
        </p:spPr>
        <p:txBody>
          <a:bodyPr anchor="ctr">
            <a:normAutofit/>
          </a:bodyPr>
          <a:lstStyle>
            <a:lvl1pPr marL="0" indent="0">
              <a:buNone/>
              <a:defRPr sz="1600"/>
            </a:lvl1pPr>
          </a:lstStyle>
          <a:p>
            <a:pPr lvl="0"/>
            <a:r>
              <a:rPr lang="en-GB" dirty="0"/>
              <a:t>XX to XX minutes</a:t>
            </a:r>
            <a:endParaRPr lang="en-US" dirty="0"/>
          </a:p>
        </p:txBody>
      </p:sp>
      <p:pic>
        <p:nvPicPr>
          <p:cNvPr id="23" name="Clock Icon" descr="Clock Icon&#10;">
            <a:extLst>
              <a:ext uri="{FF2B5EF4-FFF2-40B4-BE49-F238E27FC236}">
                <a16:creationId xmlns:a16="http://schemas.microsoft.com/office/drawing/2014/main" id="{6E4074F5-43E7-7043-91BF-4B3DCA9FD178}"/>
              </a:ext>
            </a:extLst>
          </p:cNvPr>
          <p:cNvPicPr>
            <a:picLocks noChangeAspect="1"/>
          </p:cNvPicPr>
          <p:nvPr userDrawn="1"/>
        </p:nvPicPr>
        <p:blipFill>
          <a:blip r:embed="rId2"/>
          <a:stretch>
            <a:fillRect/>
          </a:stretch>
        </p:blipFill>
        <p:spPr>
          <a:xfrm>
            <a:off x="564731" y="1917190"/>
            <a:ext cx="340759" cy="340759"/>
          </a:xfrm>
          <a:prstGeom prst="rect">
            <a:avLst/>
          </a:prstGeom>
        </p:spPr>
      </p:pic>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endParaRPr lang="en-GB" dirty="0"/>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endParaRPr lang="en-US" dirty="0"/>
          </a:p>
        </p:txBody>
      </p:sp>
      <p:sp>
        <p:nvSpPr>
          <p:cNvPr id="15" name="Footer Placeholder 40">
            <a:hlinkClick r:id="rId6"/>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800243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E7BD"/>
        </a:solidFill>
        <a:effectLst/>
      </p:bgPr>
    </p:bg>
    <p:spTree>
      <p:nvGrpSpPr>
        <p:cNvPr id="1" name=""/>
        <p:cNvGrpSpPr/>
        <p:nvPr/>
      </p:nvGrpSpPr>
      <p:grpSpPr>
        <a:xfrm>
          <a:off x="0" y="0"/>
          <a:ext cx="0" cy="0"/>
          <a:chOff x="0" y="0"/>
          <a:chExt cx="0" cy="0"/>
        </a:xfrm>
      </p:grpSpPr>
      <p:sp>
        <p:nvSpPr>
          <p:cNvPr id="18" name="Main Title">
            <a:extLst>
              <a:ext uri="{FF2B5EF4-FFF2-40B4-BE49-F238E27FC236}">
                <a16:creationId xmlns:a16="http://schemas.microsoft.com/office/drawing/2014/main" id="{66451B6A-5012-C24E-8ECD-87E6945AD784}"/>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dirty="0">
                <a:ln w="19050">
                  <a:noFill/>
                </a:ln>
                <a:solidFill>
                  <a:schemeClr val="bg1"/>
                </a:solidFill>
                <a:latin typeface="Montserrat ExtraBold" pitchFamily="2" charset="77"/>
              </a:rPr>
              <a:t>WELCOME TO</a:t>
            </a:r>
            <a:br>
              <a:rPr lang="en-US" sz="6000" b="1" i="0" dirty="0">
                <a:ln w="19050">
                  <a:noFill/>
                </a:ln>
                <a:solidFill>
                  <a:schemeClr val="bg1"/>
                </a:solidFill>
                <a:latin typeface="Montserrat ExtraBold" pitchFamily="2" charset="77"/>
              </a:rPr>
            </a:br>
            <a:r>
              <a:rPr lang="en-US" sz="6000" b="1" i="0" dirty="0">
                <a:ln w="19050">
                  <a:noFill/>
                </a:ln>
                <a:solidFill>
                  <a:schemeClr val="bg1"/>
                </a:solidFill>
                <a:latin typeface="Montserrat ExtraBold" pitchFamily="2" charset="77"/>
              </a:rPr>
              <a:t>YOUR VOTE </a:t>
            </a:r>
          </a:p>
        </p:txBody>
      </p:sp>
      <p:sp>
        <p:nvSpPr>
          <p:cNvPr id="19" name="Sub Title">
            <a:extLst>
              <a:ext uri="{FF2B5EF4-FFF2-40B4-BE49-F238E27FC236}">
                <a16:creationId xmlns:a16="http://schemas.microsoft.com/office/drawing/2014/main" id="{CDF75089-E164-A44F-8EE6-578E665C8494}"/>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dirty="0"/>
              <a:t>Presentation Title to go here</a:t>
            </a:r>
            <a:endParaRPr lang="en-US" dirty="0"/>
          </a:p>
        </p:txBody>
      </p:sp>
      <p:sp>
        <p:nvSpPr>
          <p:cNvPr id="20" name="Text Placeholder 4">
            <a:extLst>
              <a:ext uri="{FF2B5EF4-FFF2-40B4-BE49-F238E27FC236}">
                <a16:creationId xmlns:a16="http://schemas.microsoft.com/office/drawing/2014/main" id="{7682C2FF-C7C7-614B-9F07-171119A505BA}"/>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WELCOME TO</a:t>
            </a:r>
          </a:p>
        </p:txBody>
      </p:sp>
      <p:sp>
        <p:nvSpPr>
          <p:cNvPr id="23" name="Text Placeholder 4">
            <a:extLst>
              <a:ext uri="{FF2B5EF4-FFF2-40B4-BE49-F238E27FC236}">
                <a16:creationId xmlns:a16="http://schemas.microsoft.com/office/drawing/2014/main" id="{4455522B-C290-8E4D-B882-6B34B073AF60}"/>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WELCOME TO</a:t>
            </a:r>
          </a:p>
        </p:txBody>
      </p:sp>
      <p:sp>
        <p:nvSpPr>
          <p:cNvPr id="24" name="Text Placeholder 4">
            <a:extLst>
              <a:ext uri="{FF2B5EF4-FFF2-40B4-BE49-F238E27FC236}">
                <a16:creationId xmlns:a16="http://schemas.microsoft.com/office/drawing/2014/main" id="{FDBA0254-2C90-3047-BC32-A31021E0ED83}"/>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WELCOME TO</a:t>
            </a:r>
          </a:p>
        </p:txBody>
      </p:sp>
      <p:sp>
        <p:nvSpPr>
          <p:cNvPr id="25" name="Text Placeholder 4">
            <a:extLst>
              <a:ext uri="{FF2B5EF4-FFF2-40B4-BE49-F238E27FC236}">
                <a16:creationId xmlns:a16="http://schemas.microsoft.com/office/drawing/2014/main" id="{69375F67-D9BE-E648-987E-36075FF8CC24}"/>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WELCOME TO</a:t>
            </a:r>
          </a:p>
        </p:txBody>
      </p:sp>
      <p:sp>
        <p:nvSpPr>
          <p:cNvPr id="26" name="Text Placeholder 4">
            <a:extLst>
              <a:ext uri="{FF2B5EF4-FFF2-40B4-BE49-F238E27FC236}">
                <a16:creationId xmlns:a16="http://schemas.microsoft.com/office/drawing/2014/main" id="{906DBDFE-F0C9-4F42-A70B-3C7379839E09}"/>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WELCOME TO</a:t>
            </a:r>
          </a:p>
        </p:txBody>
      </p:sp>
      <p:pic>
        <p:nvPicPr>
          <p:cNvPr id="12" name="Picture 11"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2"/>
          <a:srcRect l="7159" t="1669" r="24900" b="40361"/>
          <a:stretch/>
        </p:blipFill>
        <p:spPr>
          <a:xfrm>
            <a:off x="6910312" y="1475433"/>
            <a:ext cx="5281688" cy="5392615"/>
          </a:xfrm>
          <a:prstGeom prst="rect">
            <a:avLst/>
          </a:prstGeom>
        </p:spPr>
      </p:pic>
      <p:pic>
        <p:nvPicPr>
          <p:cNvPr id="21" name="Picture 20">
            <a:extLst>
              <a:ext uri="{FF2B5EF4-FFF2-40B4-BE49-F238E27FC236}">
                <a16:creationId xmlns:a16="http://schemas.microsoft.com/office/drawing/2014/main" id="{4AB20774-D146-1541-AE93-78C3564ADE3F}"/>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2" name="Picture 21">
            <a:extLst>
              <a:ext uri="{FF2B5EF4-FFF2-40B4-BE49-F238E27FC236}">
                <a16:creationId xmlns:a16="http://schemas.microsoft.com/office/drawing/2014/main" id="{3293986D-7C72-D644-AFBD-36A82CE7EABB}"/>
              </a:ext>
            </a:extLst>
          </p:cNvPr>
          <p:cNvPicPr>
            <a:picLocks noChangeAspect="1"/>
          </p:cNvPicPr>
          <p:nvPr userDrawn="1"/>
        </p:nvPicPr>
        <p:blipFill rotWithShape="1">
          <a:blip r:embed="rId4"/>
          <a:srcRect t="9782" b="29461"/>
          <a:stretch/>
        </p:blipFill>
        <p:spPr>
          <a:xfrm>
            <a:off x="4800344" y="1839959"/>
            <a:ext cx="5517185" cy="5028089"/>
          </a:xfrm>
          <a:prstGeom prst="rect">
            <a:avLst/>
          </a:prstGeom>
        </p:spPr>
      </p:pic>
      <p:pic>
        <p:nvPicPr>
          <p:cNvPr id="34" name="Picture 33" descr="A picture containing text&#10;&#10;Description automatically generated">
            <a:extLst>
              <a:ext uri="{FF2B5EF4-FFF2-40B4-BE49-F238E27FC236}">
                <a16:creationId xmlns:a16="http://schemas.microsoft.com/office/drawing/2014/main" id="{4A3B0875-622B-174D-80CE-A546A8138D84}"/>
              </a:ext>
            </a:extLst>
          </p:cNvPr>
          <p:cNvPicPr>
            <a:picLocks noChangeAspect="1"/>
          </p:cNvPicPr>
          <p:nvPr userDrawn="1"/>
        </p:nvPicPr>
        <p:blipFill>
          <a:blip r:embed="rId5"/>
          <a:stretch>
            <a:fillRect/>
          </a:stretch>
        </p:blipFill>
        <p:spPr>
          <a:xfrm>
            <a:off x="10048460" y="476250"/>
            <a:ext cx="1724807" cy="867567"/>
          </a:xfrm>
          <a:prstGeom prst="rect">
            <a:avLst/>
          </a:prstGeom>
        </p:spPr>
      </p:pic>
    </p:spTree>
    <p:extLst>
      <p:ext uri="{BB962C8B-B14F-4D97-AF65-F5344CB8AC3E}">
        <p14:creationId xmlns:p14="http://schemas.microsoft.com/office/powerpoint/2010/main" val="38825168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dirty="0"/>
              <a:t>TITLE TO GO HERE</a:t>
            </a:r>
            <a:endParaRPr lang="en-US" dirty="0"/>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469127" y="1784826"/>
            <a:ext cx="5209679" cy="612096"/>
          </a:xfrm>
        </p:spPr>
        <p:txBody>
          <a:bodyPr anchor="ctr">
            <a:normAutofit/>
          </a:bodyPr>
          <a:lstStyle>
            <a:lvl1pPr marL="0" indent="0">
              <a:buNone/>
              <a:defRPr sz="1600"/>
            </a:lvl1pPr>
          </a:lstStyle>
          <a:p>
            <a:pPr lvl="0"/>
            <a:r>
              <a:rPr lang="en-GB" dirty="0"/>
              <a:t>XX to XX minutes</a:t>
            </a:r>
            <a:endParaRPr lang="en-US" dirty="0"/>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endParaRPr lang="en-GB" dirty="0"/>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endParaRPr lang="en-US" dirty="0"/>
          </a:p>
        </p:txBody>
      </p:sp>
      <p:sp>
        <p:nvSpPr>
          <p:cNvPr id="15" name="Footer Placeholder 40">
            <a:hlinkClick r:id="rId5"/>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22462836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954135" y="1778216"/>
            <a:ext cx="4724671" cy="618708"/>
          </a:xfrm>
        </p:spPr>
        <p:txBody>
          <a:bodyPr anchor="ctr">
            <a:normAutofit/>
          </a:bodyPr>
          <a:lstStyle>
            <a:lvl1pPr marL="0" indent="0">
              <a:buNone/>
              <a:defRPr sz="1600"/>
            </a:lvl1pPr>
          </a:lstStyle>
          <a:p>
            <a:pPr lvl="0"/>
            <a:r>
              <a:rPr lang="en-GB" dirty="0"/>
              <a:t>XX to XX minutes</a:t>
            </a:r>
            <a:endParaRPr lang="en-US" dirty="0"/>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endParaRPr lang="en-GB" dirty="0"/>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endParaRPr lang="en-US" dirty="0"/>
          </a:p>
        </p:txBody>
      </p:sp>
      <p:pic>
        <p:nvPicPr>
          <p:cNvPr id="25" name="Picture 24">
            <a:extLst>
              <a:ext uri="{FF2B5EF4-FFF2-40B4-BE49-F238E27FC236}">
                <a16:creationId xmlns:a16="http://schemas.microsoft.com/office/drawing/2014/main" id="{3B6F75D2-1137-CA45-AFB2-267C4F6EBDD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571183" y="1922288"/>
            <a:ext cx="330563" cy="330563"/>
          </a:xfrm>
          <a:prstGeom prst="rect">
            <a:avLst/>
          </a:prstGeom>
        </p:spPr>
      </p:pic>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endParaRPr lang="en-US" dirty="0"/>
          </a:p>
        </p:txBody>
      </p:sp>
      <p:sp>
        <p:nvSpPr>
          <p:cNvPr id="19" name="Footer Placeholder 40">
            <a:hlinkClick r:id="rId6"/>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41168606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469127" y="1778216"/>
            <a:ext cx="5209679" cy="618708"/>
          </a:xfrm>
        </p:spPr>
        <p:txBody>
          <a:bodyPr anchor="ctr">
            <a:normAutofit/>
          </a:bodyPr>
          <a:lstStyle>
            <a:lvl1pPr marL="0" indent="0">
              <a:buNone/>
              <a:defRPr sz="1600"/>
            </a:lvl1pPr>
          </a:lstStyle>
          <a:p>
            <a:pPr lvl="0"/>
            <a:r>
              <a:rPr lang="en-GB" dirty="0"/>
              <a:t>XX to XX minutes</a:t>
            </a:r>
            <a:endParaRPr lang="en-US" dirty="0"/>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endParaRPr lang="en-GB" dirty="0"/>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endParaRPr lang="en-US" dirty="0"/>
          </a:p>
        </p:txBody>
      </p:sp>
      <p:sp>
        <p:nvSpPr>
          <p:cNvPr id="19" name="Footer Placeholder 40">
            <a:hlinkClick r:id="rId5"/>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21601405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28" name="Time Icon" descr="Icon&#10;&#10;Description automatically generated">
            <a:extLst>
              <a:ext uri="{FF2B5EF4-FFF2-40B4-BE49-F238E27FC236}">
                <a16:creationId xmlns:a16="http://schemas.microsoft.com/office/drawing/2014/main" id="{41F7F007-0A35-7B4B-A950-A835AE2F4C20}"/>
              </a:ext>
            </a:extLst>
          </p:cNvPr>
          <p:cNvPicPr>
            <a:picLocks noChangeAspect="1"/>
          </p:cNvPicPr>
          <p:nvPr userDrawn="1"/>
        </p:nvPicPr>
        <p:blipFill>
          <a:blip r:embed="rId2"/>
          <a:stretch>
            <a:fillRect/>
          </a:stretch>
        </p:blipFill>
        <p:spPr>
          <a:xfrm>
            <a:off x="6366725" y="1917190"/>
            <a:ext cx="340759" cy="340759"/>
          </a:xfrm>
          <a:prstGeom prst="rect">
            <a:avLst/>
          </a:prstGeom>
        </p:spPr>
      </p:pic>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dirty="0"/>
              <a:t>XX to XX minutes</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endParaRPr lang="en-US" dirty="0"/>
          </a:p>
        </p:txBody>
      </p:sp>
      <p:sp>
        <p:nvSpPr>
          <p:cNvPr id="16" name="Footer Placeholder 40">
            <a:hlinkClick r:id="rId6"/>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39772692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337191" y="1784826"/>
            <a:ext cx="5143610" cy="612098"/>
          </a:xfrm>
        </p:spPr>
        <p:txBody>
          <a:bodyPr anchor="ctr">
            <a:normAutofit/>
          </a:bodyPr>
          <a:lstStyle>
            <a:lvl1pPr marL="0" indent="0">
              <a:buNone/>
              <a:defRPr sz="1600"/>
            </a:lvl1pPr>
          </a:lstStyle>
          <a:p>
            <a:pPr lvl="0"/>
            <a:r>
              <a:rPr lang="en-GB" dirty="0"/>
              <a:t>XX to XX minutes</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endParaRPr lang="en-US" dirty="0"/>
          </a:p>
        </p:txBody>
      </p:sp>
      <p:sp>
        <p:nvSpPr>
          <p:cNvPr id="16" name="Footer Placeholder 40">
            <a:hlinkClick r:id="rId5"/>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17284888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dirty="0"/>
              <a:t>XX to XX minutes</a:t>
            </a:r>
            <a:endParaRPr lang="en-US" dirty="0"/>
          </a:p>
        </p:txBody>
      </p:sp>
      <p:pic>
        <p:nvPicPr>
          <p:cNvPr id="35" name="Picture 34">
            <a:extLst>
              <a:ext uri="{FF2B5EF4-FFF2-40B4-BE49-F238E27FC236}">
                <a16:creationId xmlns:a16="http://schemas.microsoft.com/office/drawing/2014/main" id="{43D8FB1E-5945-4349-A719-0D5CF93E5A0E}"/>
              </a:ext>
            </a:extLst>
          </p:cNvPr>
          <p:cNvPicPr>
            <a:picLocks noChangeAspect="1"/>
          </p:cNvPicPr>
          <p:nvPr userDrawn="1"/>
        </p:nvPicPr>
        <p:blipFill>
          <a:blip r:embed="rId2"/>
          <a:srcRect/>
          <a:stretch/>
        </p:blipFill>
        <p:spPr>
          <a:xfrm>
            <a:off x="6372543" y="1922288"/>
            <a:ext cx="330563" cy="330563"/>
          </a:xfrm>
          <a:prstGeom prst="rect">
            <a:avLst/>
          </a:prstGeom>
        </p:spPr>
      </p:pic>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endParaRPr lang="en-US" dirty="0"/>
          </a:p>
        </p:txBody>
      </p:sp>
      <p:sp>
        <p:nvSpPr>
          <p:cNvPr id="34" name="Footer Placeholder 40">
            <a:hlinkClick r:id="rId6"/>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9662336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329239" y="1784826"/>
            <a:ext cx="5151562" cy="612098"/>
          </a:xfrm>
        </p:spPr>
        <p:txBody>
          <a:bodyPr anchor="ctr">
            <a:normAutofit/>
          </a:bodyPr>
          <a:lstStyle>
            <a:lvl1pPr marL="0" indent="0">
              <a:buNone/>
              <a:defRPr sz="1600"/>
            </a:lvl1pPr>
          </a:lstStyle>
          <a:p>
            <a:pPr lvl="0"/>
            <a:r>
              <a:rPr lang="en-GB" dirty="0"/>
              <a:t>XX to XX minutes</a:t>
            </a:r>
            <a:endParaRPr lang="en-US" dirty="0"/>
          </a:p>
        </p:txBody>
      </p:sp>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endParaRPr lang="en-US" dirty="0"/>
          </a:p>
        </p:txBody>
      </p:sp>
      <p:sp>
        <p:nvSpPr>
          <p:cNvPr id="34" name="Footer Placeholder 40">
            <a:hlinkClick r:id="rId5"/>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21873237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2_Title and Content 2col">
  <p:cSld name="5_Title and Content 2col">
    <p:spTree>
      <p:nvGrpSpPr>
        <p:cNvPr id="1" name="Shape 40"/>
        <p:cNvGrpSpPr/>
        <p:nvPr/>
      </p:nvGrpSpPr>
      <p:grpSpPr>
        <a:xfrm>
          <a:off x="0" y="0"/>
          <a:ext cx="0" cy="0"/>
          <a:chOff x="0" y="0"/>
          <a:chExt cx="0" cy="0"/>
        </a:xfrm>
      </p:grpSpPr>
      <p:sp>
        <p:nvSpPr>
          <p:cNvPr id="41" name="Google Shape;41;p17"/>
          <p:cNvSpPr txBox="1">
            <a:spLocks noGrp="1"/>
          </p:cNvSpPr>
          <p:nvPr>
            <p:ph type="title"/>
          </p:nvPr>
        </p:nvSpPr>
        <p:spPr>
          <a:xfrm>
            <a:off x="290455" y="467140"/>
            <a:ext cx="7689574" cy="1093304"/>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C0C0C"/>
              </a:buClr>
              <a:buSzPts val="4200"/>
              <a:buFont typeface="Montserrat ExtraBold"/>
              <a:buNone/>
              <a:defRPr sz="4200" b="1" i="0">
                <a:solidFill>
                  <a:srgbClr val="0C0C0C"/>
                </a:solidFill>
                <a:latin typeface="Montserrat ExtraBold"/>
                <a:ea typeface="Montserrat ExtraBold"/>
                <a:cs typeface="Montserrat ExtraBold"/>
                <a:sym typeface="Montserrat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7"/>
          <p:cNvSpPr txBox="1">
            <a:spLocks noGrp="1"/>
          </p:cNvSpPr>
          <p:nvPr>
            <p:ph type="body" idx="1"/>
          </p:nvPr>
        </p:nvSpPr>
        <p:spPr>
          <a:xfrm>
            <a:off x="290456" y="1792816"/>
            <a:ext cx="5661082" cy="31941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520"/>
              <a:buNone/>
              <a:defRPr sz="1800"/>
            </a:lvl1pPr>
            <a:lvl2pPr marL="914400" lvl="1" indent="-388619" algn="l">
              <a:lnSpc>
                <a:spcPct val="90000"/>
              </a:lnSpc>
              <a:spcBef>
                <a:spcPts val="500"/>
              </a:spcBef>
              <a:spcAft>
                <a:spcPts val="0"/>
              </a:spcAft>
              <a:buSzPts val="2520"/>
              <a:buChar char="▪"/>
              <a:defRPr/>
            </a:lvl2pPr>
            <a:lvl3pPr marL="1371600" lvl="2" indent="-388619" algn="l">
              <a:lnSpc>
                <a:spcPct val="90000"/>
              </a:lnSpc>
              <a:spcBef>
                <a:spcPts val="500"/>
              </a:spcBef>
              <a:spcAft>
                <a:spcPts val="0"/>
              </a:spcAft>
              <a:buSzPts val="2520"/>
              <a:buChar char="▪"/>
              <a:defRPr/>
            </a:lvl3pPr>
            <a:lvl4pPr marL="1828800" lvl="3" indent="-388619" algn="l">
              <a:lnSpc>
                <a:spcPct val="90000"/>
              </a:lnSpc>
              <a:spcBef>
                <a:spcPts val="500"/>
              </a:spcBef>
              <a:spcAft>
                <a:spcPts val="0"/>
              </a:spcAft>
              <a:buSzPts val="2520"/>
              <a:buChar char="▪"/>
              <a:defRPr/>
            </a:lvl4pPr>
            <a:lvl5pPr marL="2286000" lvl="4" indent="-388620" algn="l">
              <a:lnSpc>
                <a:spcPct val="90000"/>
              </a:lnSpc>
              <a:spcBef>
                <a:spcPts val="500"/>
              </a:spcBef>
              <a:spcAft>
                <a:spcPts val="0"/>
              </a:spcAft>
              <a:buSzPts val="25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17"/>
          <p:cNvSpPr txBox="1">
            <a:spLocks noGrp="1"/>
          </p:cNvSpPr>
          <p:nvPr>
            <p:ph type="body" idx="2"/>
          </p:nvPr>
        </p:nvSpPr>
        <p:spPr>
          <a:xfrm>
            <a:off x="382273" y="2395538"/>
            <a:ext cx="5569265" cy="2792412"/>
          </a:xfrm>
          <a:prstGeom prst="rect">
            <a:avLst/>
          </a:prstGeom>
          <a:solidFill>
            <a:srgbClr val="00E7BD">
              <a:alpha val="8235"/>
            </a:srgbClr>
          </a:solidFill>
          <a:ln>
            <a:noFill/>
          </a:ln>
        </p:spPr>
        <p:txBody>
          <a:bodyPr spcFirstLastPara="1" wrap="square" lIns="180000" tIns="180000" rIns="180000" bIns="180000" anchor="t" anchorCtr="0">
            <a:normAutofit/>
          </a:bodyPr>
          <a:lstStyle>
            <a:lvl1pPr marL="457200" lvl="0" indent="-388620" algn="l">
              <a:lnSpc>
                <a:spcPct val="90000"/>
              </a:lnSpc>
              <a:spcBef>
                <a:spcPts val="1000"/>
              </a:spcBef>
              <a:spcAft>
                <a:spcPts val="0"/>
              </a:spcAft>
              <a:buSzPts val="2520"/>
              <a:buChar char="▪"/>
              <a:defRPr/>
            </a:lvl1pPr>
            <a:lvl2pPr marL="914400" lvl="1" indent="-388619" algn="l">
              <a:lnSpc>
                <a:spcPct val="90000"/>
              </a:lnSpc>
              <a:spcBef>
                <a:spcPts val="500"/>
              </a:spcBef>
              <a:spcAft>
                <a:spcPts val="0"/>
              </a:spcAft>
              <a:buSzPts val="2520"/>
              <a:buChar char="▪"/>
              <a:defRPr/>
            </a:lvl2pPr>
            <a:lvl3pPr marL="1371600" lvl="2" indent="-388619" algn="l">
              <a:lnSpc>
                <a:spcPct val="90000"/>
              </a:lnSpc>
              <a:spcBef>
                <a:spcPts val="500"/>
              </a:spcBef>
              <a:spcAft>
                <a:spcPts val="0"/>
              </a:spcAft>
              <a:buSzPts val="2520"/>
              <a:buChar char="▪"/>
              <a:defRPr/>
            </a:lvl3pPr>
            <a:lvl4pPr marL="1828800" lvl="3" indent="-388619" algn="l">
              <a:lnSpc>
                <a:spcPct val="90000"/>
              </a:lnSpc>
              <a:spcBef>
                <a:spcPts val="500"/>
              </a:spcBef>
              <a:spcAft>
                <a:spcPts val="0"/>
              </a:spcAft>
              <a:buSzPts val="2520"/>
              <a:buChar char="▪"/>
              <a:defRPr/>
            </a:lvl4pPr>
            <a:lvl5pPr marL="2286000" lvl="4" indent="-388620" algn="l">
              <a:lnSpc>
                <a:spcPct val="90000"/>
              </a:lnSpc>
              <a:spcBef>
                <a:spcPts val="500"/>
              </a:spcBef>
              <a:spcAft>
                <a:spcPts val="0"/>
              </a:spcAft>
              <a:buSzPts val="25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7"/>
          <p:cNvSpPr txBox="1">
            <a:spLocks noGrp="1"/>
          </p:cNvSpPr>
          <p:nvPr>
            <p:ph type="body" idx="3"/>
          </p:nvPr>
        </p:nvSpPr>
        <p:spPr>
          <a:xfrm>
            <a:off x="6240463" y="2395538"/>
            <a:ext cx="5543549" cy="2792412"/>
          </a:xfrm>
          <a:prstGeom prst="rect">
            <a:avLst/>
          </a:prstGeom>
          <a:solidFill>
            <a:srgbClr val="00E7BD">
              <a:alpha val="8235"/>
            </a:srgbClr>
          </a:solidFill>
          <a:ln>
            <a:noFill/>
          </a:ln>
        </p:spPr>
        <p:txBody>
          <a:bodyPr spcFirstLastPara="1" wrap="square" lIns="180000" tIns="180000" rIns="180000" bIns="180000" anchor="t" anchorCtr="0">
            <a:normAutofit/>
          </a:bodyPr>
          <a:lstStyle>
            <a:lvl1pPr marL="457200" lvl="0" indent="-388620" algn="l">
              <a:lnSpc>
                <a:spcPct val="90000"/>
              </a:lnSpc>
              <a:spcBef>
                <a:spcPts val="1000"/>
              </a:spcBef>
              <a:spcAft>
                <a:spcPts val="0"/>
              </a:spcAft>
              <a:buSzPts val="2520"/>
              <a:buChar char="▪"/>
              <a:defRPr/>
            </a:lvl1pPr>
            <a:lvl2pPr marL="914400" lvl="1" indent="-388619" algn="l">
              <a:lnSpc>
                <a:spcPct val="90000"/>
              </a:lnSpc>
              <a:spcBef>
                <a:spcPts val="500"/>
              </a:spcBef>
              <a:spcAft>
                <a:spcPts val="0"/>
              </a:spcAft>
              <a:buSzPts val="2520"/>
              <a:buChar char="▪"/>
              <a:defRPr/>
            </a:lvl2pPr>
            <a:lvl3pPr marL="1371600" lvl="2" indent="-388619" algn="l">
              <a:lnSpc>
                <a:spcPct val="90000"/>
              </a:lnSpc>
              <a:spcBef>
                <a:spcPts val="500"/>
              </a:spcBef>
              <a:spcAft>
                <a:spcPts val="0"/>
              </a:spcAft>
              <a:buSzPts val="2520"/>
              <a:buChar char="▪"/>
              <a:defRPr/>
            </a:lvl3pPr>
            <a:lvl4pPr marL="1828800" lvl="3" indent="-388619" algn="l">
              <a:lnSpc>
                <a:spcPct val="90000"/>
              </a:lnSpc>
              <a:spcBef>
                <a:spcPts val="500"/>
              </a:spcBef>
              <a:spcAft>
                <a:spcPts val="0"/>
              </a:spcAft>
              <a:buSzPts val="2520"/>
              <a:buChar char="▪"/>
              <a:defRPr/>
            </a:lvl4pPr>
            <a:lvl5pPr marL="2286000" lvl="4" indent="-388620" algn="l">
              <a:lnSpc>
                <a:spcPct val="90000"/>
              </a:lnSpc>
              <a:spcBef>
                <a:spcPts val="500"/>
              </a:spcBef>
              <a:spcAft>
                <a:spcPts val="0"/>
              </a:spcAft>
              <a:buSzPts val="25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7"/>
          <p:cNvSpPr/>
          <p:nvPr/>
        </p:nvSpPr>
        <p:spPr>
          <a:xfrm>
            <a:off x="0" y="5714804"/>
            <a:ext cx="12192000" cy="1143196"/>
          </a:xfrm>
          <a:prstGeom prst="rect">
            <a:avLst/>
          </a:prstGeom>
          <a:solidFill>
            <a:srgbClr val="00E7B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6" name="Google Shape;46;p17" descr="A picture containing person&#10;&#10;Description automatically generated"/>
          <p:cNvPicPr preferRelativeResize="0"/>
          <p:nvPr/>
        </p:nvPicPr>
        <p:blipFill rotWithShape="1">
          <a:blip r:embed="rId2">
            <a:alphaModFix/>
          </a:blip>
          <a:srcRect r="18535"/>
          <a:stretch/>
        </p:blipFill>
        <p:spPr>
          <a:xfrm>
            <a:off x="10275010" y="4075636"/>
            <a:ext cx="1916990" cy="2792412"/>
          </a:xfrm>
          <a:prstGeom prst="rect">
            <a:avLst/>
          </a:prstGeom>
          <a:noFill/>
          <a:ln>
            <a:noFill/>
          </a:ln>
        </p:spPr>
      </p:pic>
      <p:pic>
        <p:nvPicPr>
          <p:cNvPr id="47" name="Google Shape;47;p17"/>
          <p:cNvPicPr preferRelativeResize="0"/>
          <p:nvPr/>
        </p:nvPicPr>
        <p:blipFill rotWithShape="1">
          <a:blip r:embed="rId3">
            <a:alphaModFix/>
          </a:blip>
          <a:srcRect/>
          <a:stretch/>
        </p:blipFill>
        <p:spPr>
          <a:xfrm>
            <a:off x="9843130" y="5714804"/>
            <a:ext cx="2032348" cy="1143196"/>
          </a:xfrm>
          <a:prstGeom prst="rect">
            <a:avLst/>
          </a:prstGeom>
          <a:noFill/>
          <a:ln>
            <a:noFill/>
          </a:ln>
        </p:spPr>
      </p:pic>
      <p:pic>
        <p:nvPicPr>
          <p:cNvPr id="48" name="Google Shape;48;p17" descr="Logo&#10;&#10;Description automatically generated"/>
          <p:cNvPicPr preferRelativeResize="0"/>
          <p:nvPr/>
        </p:nvPicPr>
        <p:blipFill rotWithShape="1">
          <a:blip r:embed="rId4">
            <a:alphaModFix/>
          </a:blip>
          <a:srcRect/>
          <a:stretch/>
        </p:blipFill>
        <p:spPr>
          <a:xfrm>
            <a:off x="10395293" y="389693"/>
            <a:ext cx="1459057" cy="846253"/>
          </a:xfrm>
          <a:prstGeom prst="rect">
            <a:avLst/>
          </a:prstGeom>
          <a:noFill/>
          <a:ln>
            <a:noFill/>
          </a:ln>
        </p:spPr>
      </p:pic>
      <p:sp>
        <p:nvSpPr>
          <p:cNvPr id="49" name="Google Shape;49;p17"/>
          <p:cNvSpPr txBox="1">
            <a:spLocks noGrp="1"/>
          </p:cNvSpPr>
          <p:nvPr>
            <p:ph type="ftr" idx="11"/>
          </p:nvPr>
        </p:nvSpPr>
        <p:spPr>
          <a:xfrm>
            <a:off x="280516" y="6023044"/>
            <a:ext cx="6994044"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17">
            <a:hlinkClick r:id="rId5"/>
          </p:cNvPr>
          <p:cNvSpPr txBox="1"/>
          <p:nvPr/>
        </p:nvSpPr>
        <p:spPr>
          <a:xfrm>
            <a:off x="280516" y="6205606"/>
            <a:ext cx="6994044" cy="3651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900"/>
              <a:buFont typeface="Arial"/>
              <a:buNone/>
            </a:pPr>
            <a:r>
              <a:rPr lang="en-GB" sz="900" b="0" i="0" u="none" strike="noStrike" cap="none">
                <a:solidFill>
                  <a:schemeClr val="dk1"/>
                </a:solidFill>
                <a:latin typeface="Montserrat"/>
                <a:ea typeface="Montserrat"/>
                <a:cs typeface="Montserrat"/>
                <a:sym typeface="Montserrat"/>
              </a:rPr>
              <a:t>electoralcommission.org.uk/learning</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2734169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4_Title and Content 2col">
  <p:cSld name="5_Title and Content 2col">
    <p:spTree>
      <p:nvGrpSpPr>
        <p:cNvPr id="1" name="Shape 59"/>
        <p:cNvGrpSpPr/>
        <p:nvPr/>
      </p:nvGrpSpPr>
      <p:grpSpPr>
        <a:xfrm>
          <a:off x="0" y="0"/>
          <a:ext cx="0" cy="0"/>
          <a:chOff x="0" y="0"/>
          <a:chExt cx="0" cy="0"/>
        </a:xfrm>
      </p:grpSpPr>
      <p:sp>
        <p:nvSpPr>
          <p:cNvPr id="60" name="Google Shape;60;p19"/>
          <p:cNvSpPr txBox="1">
            <a:spLocks noGrp="1"/>
          </p:cNvSpPr>
          <p:nvPr>
            <p:ph type="title"/>
          </p:nvPr>
        </p:nvSpPr>
        <p:spPr>
          <a:xfrm>
            <a:off x="290455" y="467140"/>
            <a:ext cx="7689574" cy="1093304"/>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C0C0C"/>
              </a:buClr>
              <a:buSzPts val="4200"/>
              <a:buFont typeface="Montserrat ExtraBold"/>
              <a:buNone/>
              <a:defRPr sz="4200" b="1" i="0">
                <a:solidFill>
                  <a:srgbClr val="0C0C0C"/>
                </a:solidFill>
                <a:latin typeface="Montserrat ExtraBold"/>
                <a:ea typeface="Montserrat ExtraBold"/>
                <a:cs typeface="Montserrat ExtraBold"/>
                <a:sym typeface="Montserrat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19"/>
          <p:cNvSpPr txBox="1">
            <a:spLocks noGrp="1"/>
          </p:cNvSpPr>
          <p:nvPr>
            <p:ph type="body" idx="1"/>
          </p:nvPr>
        </p:nvSpPr>
        <p:spPr>
          <a:xfrm>
            <a:off x="390939" y="2395538"/>
            <a:ext cx="5560599" cy="2792412"/>
          </a:xfrm>
          <a:prstGeom prst="rect">
            <a:avLst/>
          </a:prstGeom>
          <a:solidFill>
            <a:srgbClr val="FF8BFF">
              <a:alpha val="8235"/>
            </a:srgbClr>
          </a:solidFill>
          <a:ln>
            <a:noFill/>
          </a:ln>
        </p:spPr>
        <p:txBody>
          <a:bodyPr spcFirstLastPara="1" wrap="square" lIns="180000" tIns="180000" rIns="180000" bIns="180000" anchor="t" anchorCtr="0">
            <a:normAutofit/>
          </a:bodyPr>
          <a:lstStyle>
            <a:lvl1pPr marL="457200" lvl="0" indent="-406400" algn="l">
              <a:lnSpc>
                <a:spcPct val="90000"/>
              </a:lnSpc>
              <a:spcBef>
                <a:spcPts val="1000"/>
              </a:spcBef>
              <a:spcAft>
                <a:spcPts val="0"/>
              </a:spcAft>
              <a:buClr>
                <a:srgbClr val="FF8BFF"/>
              </a:buClr>
              <a:buSzPts val="2800"/>
              <a:buChar char="▪"/>
              <a:defRPr/>
            </a:lvl1pPr>
            <a:lvl2pPr marL="914400" lvl="1" indent="-388619" algn="l">
              <a:lnSpc>
                <a:spcPct val="90000"/>
              </a:lnSpc>
              <a:spcBef>
                <a:spcPts val="500"/>
              </a:spcBef>
              <a:spcAft>
                <a:spcPts val="0"/>
              </a:spcAft>
              <a:buClr>
                <a:srgbClr val="FF8BFF"/>
              </a:buClr>
              <a:buSzPts val="2520"/>
              <a:buChar char="▪"/>
              <a:defRPr/>
            </a:lvl2pPr>
            <a:lvl3pPr marL="1371600" lvl="2" indent="-370839" algn="l">
              <a:lnSpc>
                <a:spcPct val="90000"/>
              </a:lnSpc>
              <a:spcBef>
                <a:spcPts val="500"/>
              </a:spcBef>
              <a:spcAft>
                <a:spcPts val="0"/>
              </a:spcAft>
              <a:buClr>
                <a:srgbClr val="FF8BFF"/>
              </a:buClr>
              <a:buSzPts val="2240"/>
              <a:buChar char="▪"/>
              <a:defRPr/>
            </a:lvl3pPr>
            <a:lvl4pPr marL="1828800" lvl="3" indent="-353060" algn="l">
              <a:lnSpc>
                <a:spcPct val="90000"/>
              </a:lnSpc>
              <a:spcBef>
                <a:spcPts val="500"/>
              </a:spcBef>
              <a:spcAft>
                <a:spcPts val="0"/>
              </a:spcAft>
              <a:buClr>
                <a:srgbClr val="FF8BFF"/>
              </a:buClr>
              <a:buSzPts val="1960"/>
              <a:buChar char="▪"/>
              <a:defRPr/>
            </a:lvl4pPr>
            <a:lvl5pPr marL="2286000" lvl="4" indent="-335279" algn="l">
              <a:lnSpc>
                <a:spcPct val="90000"/>
              </a:lnSpc>
              <a:spcBef>
                <a:spcPts val="500"/>
              </a:spcBef>
              <a:spcAft>
                <a:spcPts val="0"/>
              </a:spcAft>
              <a:buClr>
                <a:srgbClr val="FF8BFF"/>
              </a:buClr>
              <a:buSzPts val="168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19"/>
          <p:cNvSpPr txBox="1">
            <a:spLocks noGrp="1"/>
          </p:cNvSpPr>
          <p:nvPr>
            <p:ph type="body" idx="2"/>
          </p:nvPr>
        </p:nvSpPr>
        <p:spPr>
          <a:xfrm>
            <a:off x="6240463" y="2395538"/>
            <a:ext cx="5543549" cy="2792412"/>
          </a:xfrm>
          <a:prstGeom prst="rect">
            <a:avLst/>
          </a:prstGeom>
          <a:solidFill>
            <a:srgbClr val="FF8BFF">
              <a:alpha val="8235"/>
            </a:srgbClr>
          </a:solidFill>
          <a:ln>
            <a:noFill/>
          </a:ln>
        </p:spPr>
        <p:txBody>
          <a:bodyPr spcFirstLastPara="1" wrap="square" lIns="180000" tIns="180000" rIns="180000" bIns="180000" anchor="t" anchorCtr="0">
            <a:normAutofit/>
          </a:bodyPr>
          <a:lstStyle>
            <a:lvl1pPr marL="457200" lvl="0" indent="-406400" algn="l">
              <a:lnSpc>
                <a:spcPct val="90000"/>
              </a:lnSpc>
              <a:spcBef>
                <a:spcPts val="1000"/>
              </a:spcBef>
              <a:spcAft>
                <a:spcPts val="0"/>
              </a:spcAft>
              <a:buClr>
                <a:srgbClr val="FF8BFF"/>
              </a:buClr>
              <a:buSzPts val="2800"/>
              <a:buChar char="▪"/>
              <a:defRPr/>
            </a:lvl1pPr>
            <a:lvl2pPr marL="914400" lvl="1" indent="-388619" algn="l">
              <a:lnSpc>
                <a:spcPct val="90000"/>
              </a:lnSpc>
              <a:spcBef>
                <a:spcPts val="500"/>
              </a:spcBef>
              <a:spcAft>
                <a:spcPts val="0"/>
              </a:spcAft>
              <a:buClr>
                <a:srgbClr val="FF8BFF"/>
              </a:buClr>
              <a:buSzPts val="2520"/>
              <a:buChar char="▪"/>
              <a:defRPr/>
            </a:lvl2pPr>
            <a:lvl3pPr marL="1371600" lvl="2" indent="-370839" algn="l">
              <a:lnSpc>
                <a:spcPct val="90000"/>
              </a:lnSpc>
              <a:spcBef>
                <a:spcPts val="500"/>
              </a:spcBef>
              <a:spcAft>
                <a:spcPts val="0"/>
              </a:spcAft>
              <a:buClr>
                <a:srgbClr val="FF8BFF"/>
              </a:buClr>
              <a:buSzPts val="2240"/>
              <a:buChar char="▪"/>
              <a:defRPr/>
            </a:lvl3pPr>
            <a:lvl4pPr marL="1828800" lvl="3" indent="-353060" algn="l">
              <a:lnSpc>
                <a:spcPct val="90000"/>
              </a:lnSpc>
              <a:spcBef>
                <a:spcPts val="500"/>
              </a:spcBef>
              <a:spcAft>
                <a:spcPts val="0"/>
              </a:spcAft>
              <a:buClr>
                <a:srgbClr val="FF8BFF"/>
              </a:buClr>
              <a:buSzPts val="1960"/>
              <a:buChar char="▪"/>
              <a:defRPr/>
            </a:lvl4pPr>
            <a:lvl5pPr marL="2286000" lvl="4" indent="-335279" algn="l">
              <a:lnSpc>
                <a:spcPct val="90000"/>
              </a:lnSpc>
              <a:spcBef>
                <a:spcPts val="500"/>
              </a:spcBef>
              <a:spcAft>
                <a:spcPts val="0"/>
              </a:spcAft>
              <a:buClr>
                <a:srgbClr val="FF8BFF"/>
              </a:buClr>
              <a:buSzPts val="168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19"/>
          <p:cNvSpPr txBox="1">
            <a:spLocks noGrp="1"/>
          </p:cNvSpPr>
          <p:nvPr>
            <p:ph type="body" idx="3"/>
          </p:nvPr>
        </p:nvSpPr>
        <p:spPr>
          <a:xfrm>
            <a:off x="290456" y="1792816"/>
            <a:ext cx="5661082" cy="31941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520"/>
              <a:buNone/>
              <a:defRPr sz="1800"/>
            </a:lvl1pPr>
            <a:lvl2pPr marL="914400" lvl="1" indent="-388619" algn="l">
              <a:lnSpc>
                <a:spcPct val="90000"/>
              </a:lnSpc>
              <a:spcBef>
                <a:spcPts val="500"/>
              </a:spcBef>
              <a:spcAft>
                <a:spcPts val="0"/>
              </a:spcAft>
              <a:buSzPts val="2520"/>
              <a:buChar char="▪"/>
              <a:defRPr/>
            </a:lvl2pPr>
            <a:lvl3pPr marL="1371600" lvl="2" indent="-388619" algn="l">
              <a:lnSpc>
                <a:spcPct val="90000"/>
              </a:lnSpc>
              <a:spcBef>
                <a:spcPts val="500"/>
              </a:spcBef>
              <a:spcAft>
                <a:spcPts val="0"/>
              </a:spcAft>
              <a:buSzPts val="2520"/>
              <a:buChar char="▪"/>
              <a:defRPr/>
            </a:lvl3pPr>
            <a:lvl4pPr marL="1828800" lvl="3" indent="-388619" algn="l">
              <a:lnSpc>
                <a:spcPct val="90000"/>
              </a:lnSpc>
              <a:spcBef>
                <a:spcPts val="500"/>
              </a:spcBef>
              <a:spcAft>
                <a:spcPts val="0"/>
              </a:spcAft>
              <a:buSzPts val="2520"/>
              <a:buChar char="▪"/>
              <a:defRPr/>
            </a:lvl4pPr>
            <a:lvl5pPr marL="2286000" lvl="4" indent="-388620" algn="l">
              <a:lnSpc>
                <a:spcPct val="90000"/>
              </a:lnSpc>
              <a:spcBef>
                <a:spcPts val="500"/>
              </a:spcBef>
              <a:spcAft>
                <a:spcPts val="0"/>
              </a:spcAft>
              <a:buSzPts val="25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19"/>
          <p:cNvSpPr/>
          <p:nvPr/>
        </p:nvSpPr>
        <p:spPr>
          <a:xfrm>
            <a:off x="0" y="5714804"/>
            <a:ext cx="12192000" cy="1143196"/>
          </a:xfrm>
          <a:prstGeom prst="rect">
            <a:avLst/>
          </a:prstGeom>
          <a:solidFill>
            <a:srgbClr val="FF8B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5" name="Google Shape;65;p19" descr="A picture containing person&#10;&#10;Description automatically generated"/>
          <p:cNvPicPr preferRelativeResize="0"/>
          <p:nvPr/>
        </p:nvPicPr>
        <p:blipFill rotWithShape="1">
          <a:blip r:embed="rId2">
            <a:alphaModFix/>
          </a:blip>
          <a:srcRect r="18535"/>
          <a:stretch/>
        </p:blipFill>
        <p:spPr>
          <a:xfrm>
            <a:off x="10275010" y="4075636"/>
            <a:ext cx="1916990" cy="2792412"/>
          </a:xfrm>
          <a:prstGeom prst="rect">
            <a:avLst/>
          </a:prstGeom>
          <a:noFill/>
          <a:ln>
            <a:noFill/>
          </a:ln>
        </p:spPr>
      </p:pic>
      <p:pic>
        <p:nvPicPr>
          <p:cNvPr id="66" name="Google Shape;66;p19"/>
          <p:cNvPicPr preferRelativeResize="0"/>
          <p:nvPr/>
        </p:nvPicPr>
        <p:blipFill rotWithShape="1">
          <a:blip r:embed="rId3">
            <a:alphaModFix/>
          </a:blip>
          <a:srcRect/>
          <a:stretch/>
        </p:blipFill>
        <p:spPr>
          <a:xfrm>
            <a:off x="9843130" y="5714804"/>
            <a:ext cx="2032348" cy="1143196"/>
          </a:xfrm>
          <a:prstGeom prst="rect">
            <a:avLst/>
          </a:prstGeom>
          <a:noFill/>
          <a:ln>
            <a:noFill/>
          </a:ln>
        </p:spPr>
      </p:pic>
      <p:pic>
        <p:nvPicPr>
          <p:cNvPr id="67" name="Google Shape;67;p19" descr="Logo&#10;&#10;Description automatically generated"/>
          <p:cNvPicPr preferRelativeResize="0"/>
          <p:nvPr/>
        </p:nvPicPr>
        <p:blipFill rotWithShape="1">
          <a:blip r:embed="rId4">
            <a:alphaModFix/>
          </a:blip>
          <a:srcRect/>
          <a:stretch/>
        </p:blipFill>
        <p:spPr>
          <a:xfrm>
            <a:off x="10395293" y="389693"/>
            <a:ext cx="1459057" cy="846253"/>
          </a:xfrm>
          <a:prstGeom prst="rect">
            <a:avLst/>
          </a:prstGeom>
          <a:noFill/>
          <a:ln>
            <a:noFill/>
          </a:ln>
        </p:spPr>
      </p:pic>
      <p:sp>
        <p:nvSpPr>
          <p:cNvPr id="68" name="Google Shape;68;p19"/>
          <p:cNvSpPr txBox="1">
            <a:spLocks noGrp="1"/>
          </p:cNvSpPr>
          <p:nvPr>
            <p:ph type="ftr" idx="11"/>
          </p:nvPr>
        </p:nvSpPr>
        <p:spPr>
          <a:xfrm>
            <a:off x="280516" y="6023044"/>
            <a:ext cx="6994044"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9"/>
          <p:cNvSpPr txBox="1"/>
          <p:nvPr/>
        </p:nvSpPr>
        <p:spPr>
          <a:xfrm>
            <a:off x="280516" y="6205606"/>
            <a:ext cx="6994044" cy="3651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900"/>
              <a:buFont typeface="Arial"/>
              <a:buNone/>
            </a:pPr>
            <a:r>
              <a:rPr lang="en-GB" sz="900" b="0" i="0" u="none" strike="noStrike" cap="none">
                <a:solidFill>
                  <a:schemeClr val="dk1"/>
                </a:solidFill>
                <a:latin typeface="Montserrat"/>
                <a:ea typeface="Montserrat"/>
                <a:cs typeface="Montserrat"/>
                <a:sym typeface="Montserrat"/>
              </a:rPr>
              <a:t>electoralcommission.org.uk/learning</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0480125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 Illustration">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BCF6251E-8633-4B2E-AEDB-898760F808DE}"/>
              </a:ext>
            </a:extLst>
          </p:cNvPr>
          <p:cNvSpPr>
            <a:spLocks noGrp="1"/>
          </p:cNvSpPr>
          <p:nvPr>
            <p:ph type="pic" sz="quarter" idx="13"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3" cy="3080564"/>
          </a:xfrm>
          <a:prstGeom prst="rect">
            <a:avLst/>
          </a:prstGeom>
        </p:spPr>
        <p:txBody>
          <a:bodyPr lIns="0" tIns="0" rIns="0" bIns="180000" anchor="b" anchorCtr="0"/>
          <a:lstStyle>
            <a:lvl1pPr>
              <a:lnSpc>
                <a:spcPct val="110000"/>
              </a:lnSpc>
              <a:spcBef>
                <a:spcPts val="1200"/>
              </a:spcBef>
              <a:spcAft>
                <a:spcPts val="1200"/>
              </a:spcAft>
              <a:defRPr>
                <a:solidFill>
                  <a:srgbClr val="FFFFFF"/>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FFFFFF"/>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Tree>
    <p:extLst>
      <p:ext uri="{BB962C8B-B14F-4D97-AF65-F5344CB8AC3E}">
        <p14:creationId xmlns:p14="http://schemas.microsoft.com/office/powerpoint/2010/main" val="264825751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Closing Slide">
    <p:bg>
      <p:bgPr>
        <a:solidFill>
          <a:srgbClr val="00E7BD"/>
        </a:solidFill>
        <a:effectLst/>
      </p:bgPr>
    </p:bg>
    <p:spTree>
      <p:nvGrpSpPr>
        <p:cNvPr id="1" name=""/>
        <p:cNvGrpSpPr/>
        <p:nvPr/>
      </p:nvGrpSpPr>
      <p:grpSpPr>
        <a:xfrm>
          <a:off x="0" y="0"/>
          <a:ext cx="0" cy="0"/>
          <a:chOff x="0" y="0"/>
          <a:chExt cx="0" cy="0"/>
        </a:xfrm>
      </p:grpSpPr>
      <p:sp>
        <p:nvSpPr>
          <p:cNvPr id="25" name="Main Title">
            <a:extLst>
              <a:ext uri="{FF2B5EF4-FFF2-40B4-BE49-F238E27FC236}">
                <a16:creationId xmlns:a16="http://schemas.microsoft.com/office/drawing/2014/main" id="{8722B233-0B7D-1F43-B47E-C89A5D66C082}"/>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dirty="0">
                <a:ln w="19050">
                  <a:noFill/>
                </a:ln>
                <a:solidFill>
                  <a:schemeClr val="bg1"/>
                </a:solidFill>
                <a:latin typeface="Montserrat ExtraBold" pitchFamily="2" charset="77"/>
              </a:rPr>
              <a:t>WELCOME TO</a:t>
            </a:r>
            <a:br>
              <a:rPr lang="en-US" sz="6000" b="1" i="0" dirty="0">
                <a:ln w="19050">
                  <a:noFill/>
                </a:ln>
                <a:solidFill>
                  <a:schemeClr val="bg1"/>
                </a:solidFill>
                <a:latin typeface="Montserrat ExtraBold" pitchFamily="2" charset="77"/>
              </a:rPr>
            </a:br>
            <a:r>
              <a:rPr lang="en-US" sz="6000" b="1" i="0" dirty="0">
                <a:ln w="19050">
                  <a:noFill/>
                </a:ln>
                <a:solidFill>
                  <a:schemeClr val="bg1"/>
                </a:solidFill>
                <a:latin typeface="Montserrat ExtraBold" pitchFamily="2" charset="77"/>
              </a:rPr>
              <a:t>YOUR VOTE </a:t>
            </a:r>
          </a:p>
        </p:txBody>
      </p:sp>
      <p:sp>
        <p:nvSpPr>
          <p:cNvPr id="13" name="Sub Title">
            <a:extLst>
              <a:ext uri="{FF2B5EF4-FFF2-40B4-BE49-F238E27FC236}">
                <a16:creationId xmlns:a16="http://schemas.microsoft.com/office/drawing/2014/main" id="{AB6753AC-2849-E248-8B58-78738F23B839}"/>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dirty="0"/>
              <a:t>Presentation Title to go here</a:t>
            </a:r>
            <a:endParaRPr lang="en-US" dirty="0"/>
          </a:p>
        </p:txBody>
      </p:sp>
      <p:pic>
        <p:nvPicPr>
          <p:cNvPr id="26" name="Picture 25">
            <a:extLst>
              <a:ext uri="{FF2B5EF4-FFF2-40B4-BE49-F238E27FC236}">
                <a16:creationId xmlns:a16="http://schemas.microsoft.com/office/drawing/2014/main" id="{127CCC75-C9A8-3C44-AA82-325585558691}"/>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27496" y="5914398"/>
            <a:ext cx="7646909" cy="668670"/>
          </a:xfrm>
          <a:prstGeom prst="rect">
            <a:avLst/>
          </a:prstGeom>
        </p:spPr>
      </p:pic>
      <p:sp>
        <p:nvSpPr>
          <p:cNvPr id="4" name="URL">
            <a:hlinkClick r:id="rId3"/>
            <a:extLst>
              <a:ext uri="{FF2B5EF4-FFF2-40B4-BE49-F238E27FC236}">
                <a16:creationId xmlns:a16="http://schemas.microsoft.com/office/drawing/2014/main" id="{310A67D8-39EE-EB40-828A-4703FAECA758}"/>
              </a:ext>
            </a:extLst>
          </p:cNvPr>
          <p:cNvSpPr/>
          <p:nvPr userDrawn="1"/>
        </p:nvSpPr>
        <p:spPr>
          <a:xfrm>
            <a:off x="654960" y="6084231"/>
            <a:ext cx="5014319" cy="553998"/>
          </a:xfrm>
          <a:prstGeom prst="rect">
            <a:avLst/>
          </a:prstGeom>
        </p:spPr>
        <p:txBody>
          <a:bodyPr wrap="square">
            <a:spAutoFit/>
          </a:bodyPr>
          <a:lstStyle/>
          <a:p>
            <a:pPr lvl="0"/>
            <a:r>
              <a:rPr lang="en-GB" sz="1500" b="1" dirty="0" err="1">
                <a:solidFill>
                  <a:schemeClr val="tx1">
                    <a:lumMod val="95000"/>
                    <a:lumOff val="5000"/>
                  </a:schemeClr>
                </a:solidFill>
                <a:latin typeface="Montserrat" pitchFamily="2" charset="77"/>
              </a:rPr>
              <a:t>electoralcommission.org.uk</a:t>
            </a:r>
            <a:r>
              <a:rPr lang="en-GB" sz="1500" b="1" dirty="0">
                <a:solidFill>
                  <a:schemeClr val="tx1">
                    <a:lumMod val="95000"/>
                    <a:lumOff val="5000"/>
                  </a:schemeClr>
                </a:solidFill>
                <a:latin typeface="Montserrat" pitchFamily="2" charset="77"/>
              </a:rPr>
              <a:t>/learning</a:t>
            </a:r>
          </a:p>
          <a:p>
            <a:pPr lvl="0"/>
            <a:endParaRPr lang="en-GB" sz="1500" b="1" dirty="0" err="1">
              <a:solidFill>
                <a:schemeClr val="tx1">
                  <a:lumMod val="95000"/>
                  <a:lumOff val="5000"/>
                </a:schemeClr>
              </a:solidFill>
              <a:latin typeface="Montserrat" pitchFamily="2" charset="77"/>
            </a:endParaRPr>
          </a:p>
        </p:txBody>
      </p:sp>
      <p:pic>
        <p:nvPicPr>
          <p:cNvPr id="14" name="The Electoral Commision Logo" descr="A picture containing text&#10;&#10;Description automatically generated">
            <a:extLst>
              <a:ext uri="{FF2B5EF4-FFF2-40B4-BE49-F238E27FC236}">
                <a16:creationId xmlns:a16="http://schemas.microsoft.com/office/drawing/2014/main" id="{A5A67777-AD8C-B84D-8B31-01F41FC54FB0}"/>
              </a:ext>
            </a:extLst>
          </p:cNvPr>
          <p:cNvPicPr>
            <a:picLocks noChangeAspect="1"/>
          </p:cNvPicPr>
          <p:nvPr userDrawn="1"/>
        </p:nvPicPr>
        <p:blipFill>
          <a:blip r:embed="rId4"/>
          <a:stretch>
            <a:fillRect/>
          </a:stretch>
        </p:blipFill>
        <p:spPr>
          <a:xfrm>
            <a:off x="10048460" y="476250"/>
            <a:ext cx="1724807" cy="867567"/>
          </a:xfrm>
          <a:prstGeom prst="rect">
            <a:avLst/>
          </a:prstGeom>
        </p:spPr>
      </p:pic>
      <p:pic>
        <p:nvPicPr>
          <p:cNvPr id="12" name="Front Cover Image One"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5"/>
          <a:srcRect l="7159" t="1669" r="24900" b="40361"/>
          <a:stretch/>
        </p:blipFill>
        <p:spPr>
          <a:xfrm>
            <a:off x="6910312" y="1475433"/>
            <a:ext cx="5281688" cy="5392615"/>
          </a:xfrm>
          <a:prstGeom prst="rect">
            <a:avLst/>
          </a:prstGeom>
        </p:spPr>
      </p:pic>
      <p:pic>
        <p:nvPicPr>
          <p:cNvPr id="18" name="Front Cover Image Two">
            <a:extLst>
              <a:ext uri="{FF2B5EF4-FFF2-40B4-BE49-F238E27FC236}">
                <a16:creationId xmlns:a16="http://schemas.microsoft.com/office/drawing/2014/main" id="{D9AB496D-5C5B-994B-8E76-A075FD6967AB}"/>
              </a:ext>
            </a:extLst>
          </p:cNvPr>
          <p:cNvPicPr>
            <a:picLocks noChangeAspect="1"/>
          </p:cNvPicPr>
          <p:nvPr userDrawn="1"/>
        </p:nvPicPr>
        <p:blipFill rotWithShape="1">
          <a:blip r:embed="rId6"/>
          <a:srcRect t="9782" b="29461"/>
          <a:stretch/>
        </p:blipFill>
        <p:spPr>
          <a:xfrm>
            <a:off x="4800344" y="1839959"/>
            <a:ext cx="5517185" cy="5028089"/>
          </a:xfrm>
          <a:prstGeom prst="rect">
            <a:avLst/>
          </a:prstGeom>
        </p:spPr>
      </p:pic>
      <p:pic>
        <p:nvPicPr>
          <p:cNvPr id="10" name="Picture 9">
            <a:extLst>
              <a:ext uri="{FF2B5EF4-FFF2-40B4-BE49-F238E27FC236}">
                <a16:creationId xmlns:a16="http://schemas.microsoft.com/office/drawing/2014/main" id="{D7B98A60-2F60-C44B-BEDE-8DC44436C791}"/>
              </a:ext>
            </a:extLst>
          </p:cNvPr>
          <p:cNvPicPr>
            <a:picLocks noChangeAspect="1"/>
          </p:cNvPicPr>
          <p:nvPr userDrawn="1"/>
        </p:nvPicPr>
        <p:blipFill>
          <a:blip r:embed="rId7"/>
          <a:stretch>
            <a:fillRect/>
          </a:stretch>
        </p:blipFill>
        <p:spPr>
          <a:xfrm>
            <a:off x="4050950" y="6268405"/>
            <a:ext cx="502317" cy="502317"/>
          </a:xfrm>
          <a:prstGeom prst="rect">
            <a:avLst/>
          </a:prstGeom>
        </p:spPr>
      </p:pic>
      <p:pic>
        <p:nvPicPr>
          <p:cNvPr id="24" name="Picture 23">
            <a:extLst>
              <a:ext uri="{FF2B5EF4-FFF2-40B4-BE49-F238E27FC236}">
                <a16:creationId xmlns:a16="http://schemas.microsoft.com/office/drawing/2014/main" id="{7E16E882-5483-9A4D-888D-34F476A9390D}"/>
              </a:ext>
            </a:extLst>
          </p:cNvPr>
          <p:cNvPicPr>
            <a:picLocks noChangeAspect="1"/>
          </p:cNvPicPr>
          <p:nvPr userDrawn="1"/>
        </p:nvPicPr>
        <p:blipFill>
          <a:blip r:embed="rId8"/>
          <a:stretch>
            <a:fillRect/>
          </a:stretch>
        </p:blipFill>
        <p:spPr>
          <a:xfrm>
            <a:off x="9843130" y="5714804"/>
            <a:ext cx="2032348" cy="1143196"/>
          </a:xfrm>
          <a:prstGeom prst="rect">
            <a:avLst/>
          </a:prstGeom>
        </p:spPr>
      </p:pic>
      <p:sp>
        <p:nvSpPr>
          <p:cNvPr id="27" name="Text Placeholder 4">
            <a:extLst>
              <a:ext uri="{FF2B5EF4-FFF2-40B4-BE49-F238E27FC236}">
                <a16:creationId xmlns:a16="http://schemas.microsoft.com/office/drawing/2014/main" id="{F43BC4A4-2A90-FC43-82E6-D946279DDB04}"/>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WELCOME TO</a:t>
            </a:r>
          </a:p>
        </p:txBody>
      </p:sp>
      <p:sp>
        <p:nvSpPr>
          <p:cNvPr id="28" name="Text Placeholder 4">
            <a:extLst>
              <a:ext uri="{FF2B5EF4-FFF2-40B4-BE49-F238E27FC236}">
                <a16:creationId xmlns:a16="http://schemas.microsoft.com/office/drawing/2014/main" id="{EE890287-29E2-4C40-B8FC-0F98ACD76AB8}"/>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WELCOME TO</a:t>
            </a:r>
          </a:p>
        </p:txBody>
      </p:sp>
      <p:sp>
        <p:nvSpPr>
          <p:cNvPr id="29" name="Text Placeholder 4">
            <a:extLst>
              <a:ext uri="{FF2B5EF4-FFF2-40B4-BE49-F238E27FC236}">
                <a16:creationId xmlns:a16="http://schemas.microsoft.com/office/drawing/2014/main" id="{0A1E29E1-B67C-F345-8DE7-DE7F4F60B204}"/>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WELCOME TO</a:t>
            </a:r>
          </a:p>
        </p:txBody>
      </p:sp>
      <p:sp>
        <p:nvSpPr>
          <p:cNvPr id="30" name="Text Placeholder 4">
            <a:extLst>
              <a:ext uri="{FF2B5EF4-FFF2-40B4-BE49-F238E27FC236}">
                <a16:creationId xmlns:a16="http://schemas.microsoft.com/office/drawing/2014/main" id="{B3A7FC44-7815-804B-9C3C-3F759C101F5E}"/>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WELCOME TO</a:t>
            </a:r>
          </a:p>
        </p:txBody>
      </p:sp>
      <p:sp>
        <p:nvSpPr>
          <p:cNvPr id="31" name="Text Placeholder 4">
            <a:extLst>
              <a:ext uri="{FF2B5EF4-FFF2-40B4-BE49-F238E27FC236}">
                <a16:creationId xmlns:a16="http://schemas.microsoft.com/office/drawing/2014/main" id="{0BC07E39-15D3-1F4C-AB33-372E24BBEE4D}"/>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WELCOME TO</a:t>
            </a:r>
          </a:p>
        </p:txBody>
      </p:sp>
    </p:spTree>
    <p:extLst>
      <p:ext uri="{BB962C8B-B14F-4D97-AF65-F5344CB8AC3E}">
        <p14:creationId xmlns:p14="http://schemas.microsoft.com/office/powerpoint/2010/main" val="27001797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03/10/2025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8218065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4" cy="3080564"/>
          </a:xfrm>
          <a:prstGeom prst="rect">
            <a:avLst/>
          </a:prstGeom>
        </p:spPr>
        <p:txBody>
          <a:bodyPr lIns="0" tIns="0" rIns="0" bIns="180000" anchor="b" anchorCtr="0"/>
          <a:lstStyle>
            <a:lvl1pPr>
              <a:lnSpc>
                <a:spcPct val="110000"/>
              </a:lnSpc>
              <a:spcBef>
                <a:spcPts val="1200"/>
              </a:spcBef>
              <a:spcAft>
                <a:spcPts val="1200"/>
              </a:spcAft>
              <a:defRPr>
                <a:solidFill>
                  <a:srgbClr val="FFFFFF"/>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FFFFFF"/>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
        <p:nvSpPr>
          <p:cNvPr id="6" name="Picture Placeholder 9">
            <a:extLst>
              <a:ext uri="{FF2B5EF4-FFF2-40B4-BE49-F238E27FC236}">
                <a16:creationId xmlns:a16="http://schemas.microsoft.com/office/drawing/2014/main" id="{5ECAACA1-8623-428C-ACAF-740E1C8306C5}"/>
              </a:ext>
            </a:extLst>
          </p:cNvPr>
          <p:cNvSpPr>
            <a:spLocks noGrp="1"/>
          </p:cNvSpPr>
          <p:nvPr>
            <p:ph type="pic" sz="quarter" idx="10"/>
          </p:nvPr>
        </p:nvSpPr>
        <p:spPr>
          <a:xfrm>
            <a:off x="5688088"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noFill/>
        </p:spPr>
        <p:txBody>
          <a:bodyPr anchor="ctr"/>
          <a:lstStyle>
            <a:lvl1pPr algn="ctr">
              <a:buNone/>
              <a:defRPr/>
            </a:lvl1pPr>
          </a:lstStyle>
          <a:p>
            <a:endParaRPr lang="en-GB"/>
          </a:p>
        </p:txBody>
      </p:sp>
    </p:spTree>
    <p:extLst>
      <p:ext uri="{BB962C8B-B14F-4D97-AF65-F5344CB8AC3E}">
        <p14:creationId xmlns:p14="http://schemas.microsoft.com/office/powerpoint/2010/main" val="1990912328"/>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 Illustration">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BCF6251E-8633-4B2E-AEDB-898760F808DE}"/>
              </a:ext>
            </a:extLst>
          </p:cNvPr>
          <p:cNvSpPr>
            <a:spLocks noGrp="1"/>
          </p:cNvSpPr>
          <p:nvPr>
            <p:ph type="pic" sz="quarter" idx="13"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3" cy="3080564"/>
          </a:xfrm>
          <a:prstGeom prst="rect">
            <a:avLst/>
          </a:prstGeom>
        </p:spPr>
        <p:txBody>
          <a:bodyPr lIns="0" tIns="0" rIns="0" bIns="180000" anchor="b" anchorCtr="0"/>
          <a:lstStyle>
            <a:lvl1pPr>
              <a:lnSpc>
                <a:spcPct val="110000"/>
              </a:lnSpc>
              <a:spcBef>
                <a:spcPts val="1200"/>
              </a:spcBef>
              <a:spcAft>
                <a:spcPts val="1200"/>
              </a:spcAft>
              <a:defRPr>
                <a:solidFill>
                  <a:srgbClr val="FFFFFF"/>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FFFFFF"/>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Tree>
    <p:extLst>
      <p:ext uri="{BB962C8B-B14F-4D97-AF65-F5344CB8AC3E}">
        <p14:creationId xmlns:p14="http://schemas.microsoft.com/office/powerpoint/2010/main" val="2178664588"/>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photo">
    <p:spTree>
      <p:nvGrpSpPr>
        <p:cNvPr id="1" name=""/>
        <p:cNvGrpSpPr/>
        <p:nvPr/>
      </p:nvGrpSpPr>
      <p:grpSpPr>
        <a:xfrm>
          <a:off x="0" y="0"/>
          <a:ext cx="0" cy="0"/>
          <a:chOff x="0" y="0"/>
          <a:chExt cx="0" cy="0"/>
        </a:xfrm>
      </p:grpSpPr>
      <p:sp>
        <p:nvSpPr>
          <p:cNvPr id="6" name="Picture Placeholder 9">
            <a:extLst>
              <a:ext uri="{FF2B5EF4-FFF2-40B4-BE49-F238E27FC236}">
                <a16:creationId xmlns:a16="http://schemas.microsoft.com/office/drawing/2014/main" id="{6E33A667-DA26-4EA4-A68B-69A8DF4101EB}"/>
              </a:ext>
            </a:extLst>
          </p:cNvPr>
          <p:cNvSpPr>
            <a:spLocks noGrp="1"/>
          </p:cNvSpPr>
          <p:nvPr>
            <p:ph type="pic" sz="quarter" idx="10"/>
          </p:nvPr>
        </p:nvSpPr>
        <p:spPr>
          <a:xfrm>
            <a:off x="5688088"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solidFill>
            <a:srgbClr val="FFFFFF"/>
          </a:solidFill>
        </p:spPr>
        <p:txBody>
          <a:bodyPr anchor="ctr"/>
          <a:lstStyle>
            <a:lvl1pPr algn="ctr">
              <a:buNone/>
              <a:defRPr/>
            </a:lvl1pPr>
          </a:lstStyle>
          <a:p>
            <a:endParaRPr lang="en-GB"/>
          </a:p>
        </p:txBody>
      </p:sp>
      <p:sp>
        <p:nvSpPr>
          <p:cNvPr id="2" name="Title 1">
            <a:extLst>
              <a:ext uri="{FF2B5EF4-FFF2-40B4-BE49-F238E27FC236}">
                <a16:creationId xmlns:a16="http://schemas.microsoft.com/office/drawing/2014/main" id="{D27E1B35-F4EC-48D6-8ED5-6C0963AFA5CD}"/>
              </a:ext>
            </a:extLst>
          </p:cNvPr>
          <p:cNvSpPr>
            <a:spLocks noGrp="1"/>
          </p:cNvSpPr>
          <p:nvPr>
            <p:ph type="title" hasCustomPrompt="1"/>
          </p:nvPr>
        </p:nvSpPr>
        <p:spPr>
          <a:xfrm>
            <a:off x="371475" y="333375"/>
            <a:ext cx="5364163" cy="1325563"/>
          </a:xfrm>
          <a:prstGeom prst="rect">
            <a:avLst/>
          </a:prstGeom>
        </p:spPr>
        <p:txBody>
          <a:bodyPr lIns="0" tIns="0" rIns="0" bIns="0" anchor="ctr" anchorCtr="0"/>
          <a:lstStyle>
            <a:lvl1pPr>
              <a:lnSpc>
                <a:spcPct val="110000"/>
              </a:lnSpc>
              <a:spcBef>
                <a:spcPts val="600"/>
              </a:spcBef>
              <a:spcAft>
                <a:spcPts val="600"/>
              </a:spcAft>
              <a:defRPr sz="3200">
                <a:solidFill>
                  <a:srgbClr val="FFFFFF"/>
                </a:solidFill>
              </a:defRPr>
            </a:lvl1pPr>
          </a:lstStyle>
          <a:p>
            <a:r>
              <a:rPr lang="en-US"/>
              <a:t>Add title here</a:t>
            </a:r>
            <a:endParaRPr lang="en-GB"/>
          </a:p>
        </p:txBody>
      </p:sp>
      <p:sp>
        <p:nvSpPr>
          <p:cNvPr id="7" name="Rectangle 6">
            <a:extLst>
              <a:ext uri="{FF2B5EF4-FFF2-40B4-BE49-F238E27FC236}">
                <a16:creationId xmlns:a16="http://schemas.microsoft.com/office/drawing/2014/main" id="{91190C93-BBA2-4020-A1B9-5BB97075F40C}"/>
              </a:ext>
            </a:extLst>
          </p:cNvPr>
          <p:cNvSpPr/>
          <p:nvPr userDrawn="1"/>
        </p:nvSpPr>
        <p:spPr>
          <a:xfrm>
            <a:off x="373856" y="1658938"/>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4" name="Text Placeholder 3">
            <a:extLst>
              <a:ext uri="{FF2B5EF4-FFF2-40B4-BE49-F238E27FC236}">
                <a16:creationId xmlns:a16="http://schemas.microsoft.com/office/drawing/2014/main" id="{0D5CB79F-A049-4E33-8E3A-0CC0D2F73540}"/>
              </a:ext>
            </a:extLst>
          </p:cNvPr>
          <p:cNvSpPr>
            <a:spLocks noGrp="1"/>
          </p:cNvSpPr>
          <p:nvPr>
            <p:ph type="body" sz="quarter" idx="11"/>
          </p:nvPr>
        </p:nvSpPr>
        <p:spPr>
          <a:xfrm>
            <a:off x="371475" y="1694938"/>
            <a:ext cx="5364163"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1687664695"/>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illustration">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0C4E3EA-41E2-49BF-8D27-44D85B3749AA}"/>
              </a:ext>
            </a:extLst>
          </p:cNvPr>
          <p:cNvSpPr>
            <a:spLocks noGrp="1"/>
          </p:cNvSpPr>
          <p:nvPr>
            <p:ph type="title" hasCustomPrompt="1"/>
          </p:nvPr>
        </p:nvSpPr>
        <p:spPr>
          <a:xfrm>
            <a:off x="371475" y="333375"/>
            <a:ext cx="5364163" cy="1325563"/>
          </a:xfrm>
          <a:prstGeom prst="rect">
            <a:avLst/>
          </a:prstGeom>
        </p:spPr>
        <p:txBody>
          <a:bodyPr lIns="0" tIns="0" rIns="0" bIns="0" anchor="ctr" anchorCtr="0"/>
          <a:lstStyle>
            <a:lvl1pPr>
              <a:lnSpc>
                <a:spcPct val="110000"/>
              </a:lnSpc>
              <a:spcBef>
                <a:spcPts val="600"/>
              </a:spcBef>
              <a:spcAft>
                <a:spcPts val="600"/>
              </a:spcAft>
              <a:defRPr sz="3200">
                <a:solidFill>
                  <a:srgbClr val="FFFFFF"/>
                </a:solidFill>
              </a:defRPr>
            </a:lvl1pPr>
          </a:lstStyle>
          <a:p>
            <a:r>
              <a:rPr lang="en-US"/>
              <a:t>Add title here</a:t>
            </a:r>
            <a:endParaRPr lang="en-GB"/>
          </a:p>
        </p:txBody>
      </p:sp>
      <p:sp>
        <p:nvSpPr>
          <p:cNvPr id="7" name="Rectangle 6">
            <a:extLst>
              <a:ext uri="{FF2B5EF4-FFF2-40B4-BE49-F238E27FC236}">
                <a16:creationId xmlns:a16="http://schemas.microsoft.com/office/drawing/2014/main" id="{CC4D05D0-BE5F-4FBD-9469-693AFCFD13D3}"/>
              </a:ext>
            </a:extLst>
          </p:cNvPr>
          <p:cNvSpPr/>
          <p:nvPr userDrawn="1"/>
        </p:nvSpPr>
        <p:spPr>
          <a:xfrm>
            <a:off x="373856" y="1658938"/>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8" name="Text Placeholder 3">
            <a:extLst>
              <a:ext uri="{FF2B5EF4-FFF2-40B4-BE49-F238E27FC236}">
                <a16:creationId xmlns:a16="http://schemas.microsoft.com/office/drawing/2014/main" id="{D9A26FB7-D8B3-47AF-96AD-F763540FD969}"/>
              </a:ext>
            </a:extLst>
          </p:cNvPr>
          <p:cNvSpPr>
            <a:spLocks noGrp="1"/>
          </p:cNvSpPr>
          <p:nvPr>
            <p:ph type="body" sz="quarter" idx="11"/>
          </p:nvPr>
        </p:nvSpPr>
        <p:spPr>
          <a:xfrm>
            <a:off x="371475" y="1694938"/>
            <a:ext cx="5364485"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10" name="Picture Placeholder 2">
            <a:extLst>
              <a:ext uri="{FF2B5EF4-FFF2-40B4-BE49-F238E27FC236}">
                <a16:creationId xmlns:a16="http://schemas.microsoft.com/office/drawing/2014/main" id="{2A49847B-BE35-42A6-A114-42C9A1D14932}"/>
              </a:ext>
            </a:extLst>
          </p:cNvPr>
          <p:cNvSpPr>
            <a:spLocks noGrp="1"/>
          </p:cNvSpPr>
          <p:nvPr>
            <p:ph type="pic" sz="quarter" idx="13"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Tree>
    <p:extLst>
      <p:ext uri="{BB962C8B-B14F-4D97-AF65-F5344CB8AC3E}">
        <p14:creationId xmlns:p14="http://schemas.microsoft.com/office/powerpoint/2010/main" val="3402710641"/>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ata">
    <p:spTree>
      <p:nvGrpSpPr>
        <p:cNvPr id="1" name=""/>
        <p:cNvGrpSpPr/>
        <p:nvPr/>
      </p:nvGrpSpPr>
      <p:grpSpPr>
        <a:xfrm>
          <a:off x="0" y="0"/>
          <a:ext cx="0" cy="0"/>
          <a:chOff x="0" y="0"/>
          <a:chExt cx="0" cy="0"/>
        </a:xfrm>
      </p:grpSpPr>
      <p:sp>
        <p:nvSpPr>
          <p:cNvPr id="12" name="Chart Placeholder 3">
            <a:extLst>
              <a:ext uri="{FF2B5EF4-FFF2-40B4-BE49-F238E27FC236}">
                <a16:creationId xmlns:a16="http://schemas.microsoft.com/office/drawing/2014/main" id="{1000D758-7E1F-4604-B36C-13C2DCBC6C0A}"/>
              </a:ext>
            </a:extLst>
          </p:cNvPr>
          <p:cNvSpPr>
            <a:spLocks noGrp="1"/>
          </p:cNvSpPr>
          <p:nvPr>
            <p:ph type="chart" sz="quarter" idx="15"/>
          </p:nvPr>
        </p:nvSpPr>
        <p:spPr>
          <a:xfrm>
            <a:off x="6812051" y="711200"/>
            <a:ext cx="5006093" cy="5435600"/>
          </a:xfrm>
          <a:prstGeom prst="rect">
            <a:avLst/>
          </a:prstGeom>
        </p:spPr>
        <p:txBody>
          <a:bodyPr lIns="0" tIns="0" rIns="0" bIns="0" anchor="ctr" anchorCtr="0"/>
          <a:lstStyle>
            <a:lvl1pPr marL="0" indent="0" algn="ctr">
              <a:lnSpc>
                <a:spcPct val="100000"/>
              </a:lnSpc>
              <a:buNone/>
              <a:defRPr/>
            </a:lvl1pPr>
          </a:lstStyle>
          <a:p>
            <a:endParaRPr lang="en-GB"/>
          </a:p>
        </p:txBody>
      </p:sp>
      <p:sp>
        <p:nvSpPr>
          <p:cNvPr id="6" name="Title 1">
            <a:extLst>
              <a:ext uri="{FF2B5EF4-FFF2-40B4-BE49-F238E27FC236}">
                <a16:creationId xmlns:a16="http://schemas.microsoft.com/office/drawing/2014/main" id="{A93A869F-65EE-4072-99F4-B311A7F36A2F}"/>
              </a:ext>
            </a:extLst>
          </p:cNvPr>
          <p:cNvSpPr>
            <a:spLocks noGrp="1"/>
          </p:cNvSpPr>
          <p:nvPr>
            <p:ph type="title" hasCustomPrompt="1"/>
          </p:nvPr>
        </p:nvSpPr>
        <p:spPr>
          <a:xfrm>
            <a:off x="371475" y="333375"/>
            <a:ext cx="5364163" cy="1325563"/>
          </a:xfrm>
          <a:prstGeom prst="rect">
            <a:avLst/>
          </a:prstGeom>
        </p:spPr>
        <p:txBody>
          <a:bodyPr lIns="0" tIns="0" rIns="0" bIns="0" anchor="ctr" anchorCtr="0"/>
          <a:lstStyle>
            <a:lvl1pPr>
              <a:lnSpc>
                <a:spcPct val="110000"/>
              </a:lnSpc>
              <a:spcBef>
                <a:spcPts val="600"/>
              </a:spcBef>
              <a:spcAft>
                <a:spcPts val="600"/>
              </a:spcAft>
              <a:defRPr sz="3200">
                <a:solidFill>
                  <a:srgbClr val="FFFFFF"/>
                </a:solidFill>
              </a:defRPr>
            </a:lvl1pPr>
          </a:lstStyle>
          <a:p>
            <a:r>
              <a:rPr lang="en-US"/>
              <a:t>Add title here</a:t>
            </a:r>
            <a:endParaRPr lang="en-GB"/>
          </a:p>
        </p:txBody>
      </p:sp>
      <p:sp>
        <p:nvSpPr>
          <p:cNvPr id="7" name="Rectangle 6">
            <a:extLst>
              <a:ext uri="{FF2B5EF4-FFF2-40B4-BE49-F238E27FC236}">
                <a16:creationId xmlns:a16="http://schemas.microsoft.com/office/drawing/2014/main" id="{135B84C2-6FC4-4F3A-ACBF-A4EE0ABFC94C}"/>
              </a:ext>
            </a:extLst>
          </p:cNvPr>
          <p:cNvSpPr/>
          <p:nvPr userDrawn="1"/>
        </p:nvSpPr>
        <p:spPr>
          <a:xfrm>
            <a:off x="373856" y="1658938"/>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9" name="Text Placeholder 3">
            <a:extLst>
              <a:ext uri="{FF2B5EF4-FFF2-40B4-BE49-F238E27FC236}">
                <a16:creationId xmlns:a16="http://schemas.microsoft.com/office/drawing/2014/main" id="{D6FB1921-C2A6-4C43-B1BC-C030752831BF}"/>
              </a:ext>
            </a:extLst>
          </p:cNvPr>
          <p:cNvSpPr>
            <a:spLocks noGrp="1"/>
          </p:cNvSpPr>
          <p:nvPr>
            <p:ph type="body" sz="quarter" idx="11"/>
          </p:nvPr>
        </p:nvSpPr>
        <p:spPr>
          <a:xfrm>
            <a:off x="371475" y="1694938"/>
            <a:ext cx="5372100"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3853175246"/>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Picture Placeholder 9">
            <a:extLst>
              <a:ext uri="{FF2B5EF4-FFF2-40B4-BE49-F238E27FC236}">
                <a16:creationId xmlns:a16="http://schemas.microsoft.com/office/drawing/2014/main" id="{D7F5DD71-E7A9-446F-BB5D-E37643B41778}"/>
              </a:ext>
            </a:extLst>
          </p:cNvPr>
          <p:cNvSpPr>
            <a:spLocks noGrp="1"/>
          </p:cNvSpPr>
          <p:nvPr>
            <p:ph type="pic" sz="quarter" idx="10"/>
          </p:nvPr>
        </p:nvSpPr>
        <p:spPr>
          <a:xfrm>
            <a:off x="5688088"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solidFill>
            <a:srgbClr val="FFFFFF"/>
          </a:solidFill>
        </p:spPr>
        <p:txBody>
          <a:bodyPr anchor="ctr"/>
          <a:lstStyle>
            <a:lvl1pPr algn="ctr">
              <a:buNone/>
              <a:defRPr/>
            </a:lvl1pPr>
          </a:lstStyle>
          <a:p>
            <a:endParaRPr lang="en-GB"/>
          </a:p>
        </p:txBody>
      </p:sp>
      <p:sp>
        <p:nvSpPr>
          <p:cNvPr id="12" name="Title 1">
            <a:extLst>
              <a:ext uri="{FF2B5EF4-FFF2-40B4-BE49-F238E27FC236}">
                <a16:creationId xmlns:a16="http://schemas.microsoft.com/office/drawing/2014/main" id="{9BE52AFB-BB3A-4776-9A3C-3971BF2818D2}"/>
              </a:ext>
            </a:extLst>
          </p:cNvPr>
          <p:cNvSpPr>
            <a:spLocks noGrp="1"/>
          </p:cNvSpPr>
          <p:nvPr>
            <p:ph type="title"/>
          </p:nvPr>
        </p:nvSpPr>
        <p:spPr>
          <a:xfrm>
            <a:off x="371475" y="1412875"/>
            <a:ext cx="5364163" cy="2737409"/>
          </a:xfrm>
          <a:prstGeom prst="rect">
            <a:avLst/>
          </a:prstGeom>
        </p:spPr>
        <p:txBody>
          <a:bodyPr lIns="0" tIns="0" rIns="0" bIns="180000" anchor="b" anchorCtr="0"/>
          <a:lstStyle>
            <a:lvl1pPr>
              <a:lnSpc>
                <a:spcPct val="110000"/>
              </a:lnSpc>
              <a:spcBef>
                <a:spcPts val="600"/>
              </a:spcBef>
              <a:spcAft>
                <a:spcPts val="600"/>
              </a:spcAft>
              <a:defRPr sz="3200">
                <a:solidFill>
                  <a:srgbClr val="FFFFFF"/>
                </a:solidFill>
              </a:defRPr>
            </a:lvl1pPr>
          </a:lstStyle>
          <a:p>
            <a:r>
              <a:rPr lang="en-US"/>
              <a:t>Click to edit Master title style</a:t>
            </a:r>
            <a:endParaRPr lang="en-GB"/>
          </a:p>
        </p:txBody>
      </p:sp>
      <p:pic>
        <p:nvPicPr>
          <p:cNvPr id="13" name="Picture 12">
            <a:extLst>
              <a:ext uri="{FF2B5EF4-FFF2-40B4-BE49-F238E27FC236}">
                <a16:creationId xmlns:a16="http://schemas.microsoft.com/office/drawing/2014/main" id="{F1F81ACA-8D9C-4D6C-9643-8164AAAE9DE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71475" y="333375"/>
            <a:ext cx="1158752" cy="900000"/>
          </a:xfrm>
          <a:prstGeom prst="rect">
            <a:avLst/>
          </a:prstGeom>
        </p:spPr>
      </p:pic>
      <p:sp>
        <p:nvSpPr>
          <p:cNvPr id="14" name="Rectangle 13">
            <a:extLst>
              <a:ext uri="{FF2B5EF4-FFF2-40B4-BE49-F238E27FC236}">
                <a16:creationId xmlns:a16="http://schemas.microsoft.com/office/drawing/2014/main" id="{2BACE891-935B-4A88-8A55-FE866F1059A8}"/>
              </a:ext>
            </a:extLst>
          </p:cNvPr>
          <p:cNvSpPr/>
          <p:nvPr userDrawn="1"/>
        </p:nvSpPr>
        <p:spPr>
          <a:xfrm>
            <a:off x="371475" y="4150284"/>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5" name="Text Placeholder 3">
            <a:extLst>
              <a:ext uri="{FF2B5EF4-FFF2-40B4-BE49-F238E27FC236}">
                <a16:creationId xmlns:a16="http://schemas.microsoft.com/office/drawing/2014/main" id="{4ADBC969-18AC-44DF-81DF-AA502202F7C3}"/>
              </a:ext>
            </a:extLst>
          </p:cNvPr>
          <p:cNvSpPr>
            <a:spLocks noGrp="1"/>
          </p:cNvSpPr>
          <p:nvPr>
            <p:ph type="body" sz="quarter" idx="11" hasCustomPrompt="1"/>
          </p:nvPr>
        </p:nvSpPr>
        <p:spPr>
          <a:xfrm>
            <a:off x="371475" y="4186284"/>
            <a:ext cx="5372100" cy="1582691"/>
          </a:xfrm>
          <a:prstGeom prst="rect">
            <a:avLst/>
          </a:prstGeom>
        </p:spPr>
        <p:txBody>
          <a:bodyPr lIns="0" tIns="180000" rIns="0" bIns="0" anchor="t"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Add a name here</a:t>
            </a:r>
          </a:p>
        </p:txBody>
      </p:sp>
    </p:spTree>
    <p:extLst>
      <p:ext uri="{BB962C8B-B14F-4D97-AF65-F5344CB8AC3E}">
        <p14:creationId xmlns:p14="http://schemas.microsoft.com/office/powerpoint/2010/main" val="3930758827"/>
      </p:ext>
    </p:extLst>
  </p:cSld>
  <p:clrMapOvr>
    <a:masterClrMapping/>
  </p:clrMapOvr>
  <p:extLst>
    <p:ext uri="{DCECCB84-F9BA-43D5-87BE-67443E8EF086}">
      <p15:sldGuideLst xmlns:p15="http://schemas.microsoft.com/office/powerpoint/2012/main">
        <p15:guide id="2" orient="horz" pos="89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D680507-8EA6-4F65-B3BE-44851B2537C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78497" y="5049094"/>
            <a:ext cx="288000" cy="288000"/>
          </a:xfrm>
          <a:prstGeom prst="rect">
            <a:avLst/>
          </a:prstGeom>
        </p:spPr>
      </p:pic>
      <p:pic>
        <p:nvPicPr>
          <p:cNvPr id="7" name="Picture 6">
            <a:extLst>
              <a:ext uri="{FF2B5EF4-FFF2-40B4-BE49-F238E27FC236}">
                <a16:creationId xmlns:a16="http://schemas.microsoft.com/office/drawing/2014/main" id="{1DE2C2A3-F743-4688-9279-5976F41D8AEB}"/>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78497" y="4617216"/>
            <a:ext cx="288000" cy="288000"/>
          </a:xfrm>
          <a:prstGeom prst="rect">
            <a:avLst/>
          </a:prstGeom>
        </p:spPr>
      </p:pic>
      <p:pic>
        <p:nvPicPr>
          <p:cNvPr id="9" name="Picture 8">
            <a:extLst>
              <a:ext uri="{FF2B5EF4-FFF2-40B4-BE49-F238E27FC236}">
                <a16:creationId xmlns:a16="http://schemas.microsoft.com/office/drawing/2014/main" id="{FC35C973-0EDD-4563-ADED-61E1605C618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371474" y="3756059"/>
            <a:ext cx="288000" cy="288000"/>
          </a:xfrm>
          <a:prstGeom prst="rect">
            <a:avLst/>
          </a:prstGeom>
        </p:spPr>
      </p:pic>
      <p:pic>
        <p:nvPicPr>
          <p:cNvPr id="12" name="Picture 11">
            <a:extLst>
              <a:ext uri="{FF2B5EF4-FFF2-40B4-BE49-F238E27FC236}">
                <a16:creationId xmlns:a16="http://schemas.microsoft.com/office/drawing/2014/main" id="{BF922E58-9492-47F8-B2AF-4C549CE5C17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371475" y="2888281"/>
            <a:ext cx="288000" cy="288000"/>
          </a:xfrm>
          <a:prstGeom prst="rect">
            <a:avLst/>
          </a:prstGeom>
        </p:spPr>
      </p:pic>
      <p:pic>
        <p:nvPicPr>
          <p:cNvPr id="14" name="Picture 13">
            <a:extLst>
              <a:ext uri="{FF2B5EF4-FFF2-40B4-BE49-F238E27FC236}">
                <a16:creationId xmlns:a16="http://schemas.microsoft.com/office/drawing/2014/main" id="{E350CB45-E615-477B-8449-A9EC2F0C618D}"/>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378497" y="5480975"/>
            <a:ext cx="288000" cy="288000"/>
          </a:xfrm>
          <a:prstGeom prst="rect">
            <a:avLst/>
          </a:prstGeom>
        </p:spPr>
      </p:pic>
      <p:pic>
        <p:nvPicPr>
          <p:cNvPr id="16" name="Picture 15">
            <a:extLst>
              <a:ext uri="{FF2B5EF4-FFF2-40B4-BE49-F238E27FC236}">
                <a16:creationId xmlns:a16="http://schemas.microsoft.com/office/drawing/2014/main" id="{3FA0B48F-9216-4DB8-9A4B-CF9B427D4BD6}"/>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371474" y="4185335"/>
            <a:ext cx="288000" cy="288000"/>
          </a:xfrm>
          <a:prstGeom prst="rect">
            <a:avLst/>
          </a:prstGeom>
        </p:spPr>
      </p:pic>
      <p:sp>
        <p:nvSpPr>
          <p:cNvPr id="22" name="Text Placeholder 21">
            <a:extLst>
              <a:ext uri="{FF2B5EF4-FFF2-40B4-BE49-F238E27FC236}">
                <a16:creationId xmlns:a16="http://schemas.microsoft.com/office/drawing/2014/main" id="{661E39BE-B751-41CB-A455-B5BA74131D0C}"/>
              </a:ext>
            </a:extLst>
          </p:cNvPr>
          <p:cNvSpPr>
            <a:spLocks noGrp="1"/>
          </p:cNvSpPr>
          <p:nvPr>
            <p:ph type="body" sz="quarter" idx="13" hasCustomPrompt="1"/>
          </p:nvPr>
        </p:nvSpPr>
        <p:spPr>
          <a:xfrm>
            <a:off x="659475" y="2889704"/>
            <a:ext cx="5493675" cy="287997"/>
          </a:xfrm>
          <a:prstGeom prst="rect">
            <a:avLst/>
          </a:prstGeom>
        </p:spPr>
        <p:txBody>
          <a:bodyPr lIns="108000" tIns="0" rIns="0" bIns="0" anchor="ctr" anchorCtr="0"/>
          <a:lstStyle>
            <a:lvl1pPr marL="0" indent="0">
              <a:lnSpc>
                <a:spcPct val="110000"/>
              </a:lnSpc>
              <a:spcBef>
                <a:spcPts val="600"/>
              </a:spcBef>
              <a:spcAft>
                <a:spcPts val="600"/>
              </a:spcAft>
              <a:buNone/>
              <a:defRPr sz="1400">
                <a:solidFill>
                  <a:srgbClr val="FFFFFF"/>
                </a:solidFill>
              </a:defRPr>
            </a:lvl1pPr>
            <a:lvl2pPr marL="0" indent="0">
              <a:lnSpc>
                <a:spcPct val="110000"/>
              </a:lnSpc>
              <a:spcBef>
                <a:spcPts val="600"/>
              </a:spcBef>
              <a:spcAft>
                <a:spcPts val="600"/>
              </a:spcAft>
              <a:buNone/>
              <a:defRPr sz="1400"/>
            </a:lvl2pPr>
            <a:lvl3pPr marL="0" indent="0">
              <a:lnSpc>
                <a:spcPct val="110000"/>
              </a:lnSpc>
              <a:spcBef>
                <a:spcPts val="600"/>
              </a:spcBef>
              <a:spcAft>
                <a:spcPts val="600"/>
              </a:spcAft>
              <a:buNone/>
              <a:defRPr sz="1400"/>
            </a:lvl3pPr>
            <a:lvl4pPr marL="0" indent="0">
              <a:lnSpc>
                <a:spcPct val="110000"/>
              </a:lnSpc>
              <a:spcBef>
                <a:spcPts val="600"/>
              </a:spcBef>
              <a:spcAft>
                <a:spcPts val="600"/>
              </a:spcAft>
              <a:buNone/>
              <a:defRPr sz="1400"/>
            </a:lvl4pPr>
            <a:lvl5pPr marL="0" indent="0">
              <a:lnSpc>
                <a:spcPct val="110000"/>
              </a:lnSpc>
              <a:spcBef>
                <a:spcPts val="600"/>
              </a:spcBef>
              <a:spcAft>
                <a:spcPts val="600"/>
              </a:spcAft>
              <a:buNone/>
              <a:defRPr sz="1400"/>
            </a:lvl5pPr>
          </a:lstStyle>
          <a:p>
            <a:pPr lvl="0"/>
            <a:r>
              <a:rPr lang="en-US"/>
              <a:t>Click to add a phone number</a:t>
            </a:r>
            <a:endParaRPr lang="en-GB"/>
          </a:p>
        </p:txBody>
      </p:sp>
      <p:sp>
        <p:nvSpPr>
          <p:cNvPr id="26" name="Text Placeholder 21">
            <a:extLst>
              <a:ext uri="{FF2B5EF4-FFF2-40B4-BE49-F238E27FC236}">
                <a16:creationId xmlns:a16="http://schemas.microsoft.com/office/drawing/2014/main" id="{D78D5D33-0011-4638-B5AB-57D6BB568ECC}"/>
              </a:ext>
            </a:extLst>
          </p:cNvPr>
          <p:cNvSpPr>
            <a:spLocks noGrp="1"/>
          </p:cNvSpPr>
          <p:nvPr>
            <p:ph type="body" sz="quarter" idx="14" hasCustomPrompt="1"/>
          </p:nvPr>
        </p:nvSpPr>
        <p:spPr>
          <a:xfrm>
            <a:off x="659474" y="3324184"/>
            <a:ext cx="5493675" cy="287997"/>
          </a:xfrm>
          <a:prstGeom prst="rect">
            <a:avLst/>
          </a:prstGeom>
        </p:spPr>
        <p:txBody>
          <a:bodyPr lIns="108000" tIns="0" rIns="0" bIns="0" anchor="ctr" anchorCtr="0"/>
          <a:lstStyle>
            <a:lvl1pPr marL="0" indent="0">
              <a:lnSpc>
                <a:spcPct val="110000"/>
              </a:lnSpc>
              <a:spcBef>
                <a:spcPts val="600"/>
              </a:spcBef>
              <a:spcAft>
                <a:spcPts val="600"/>
              </a:spcAft>
              <a:buNone/>
              <a:defRPr sz="1400">
                <a:solidFill>
                  <a:srgbClr val="FFFFFF"/>
                </a:solidFill>
              </a:defRPr>
            </a:lvl1pPr>
            <a:lvl2pPr marL="0" indent="0">
              <a:lnSpc>
                <a:spcPct val="110000"/>
              </a:lnSpc>
              <a:spcBef>
                <a:spcPts val="600"/>
              </a:spcBef>
              <a:spcAft>
                <a:spcPts val="600"/>
              </a:spcAft>
              <a:buNone/>
              <a:defRPr sz="1400"/>
            </a:lvl2pPr>
            <a:lvl3pPr marL="0" indent="0">
              <a:lnSpc>
                <a:spcPct val="110000"/>
              </a:lnSpc>
              <a:spcBef>
                <a:spcPts val="600"/>
              </a:spcBef>
              <a:spcAft>
                <a:spcPts val="600"/>
              </a:spcAft>
              <a:buNone/>
              <a:defRPr sz="1400"/>
            </a:lvl3pPr>
            <a:lvl4pPr marL="0" indent="0">
              <a:lnSpc>
                <a:spcPct val="110000"/>
              </a:lnSpc>
              <a:spcBef>
                <a:spcPts val="600"/>
              </a:spcBef>
              <a:spcAft>
                <a:spcPts val="600"/>
              </a:spcAft>
              <a:buNone/>
              <a:defRPr sz="1400"/>
            </a:lvl4pPr>
            <a:lvl5pPr marL="0" indent="0">
              <a:lnSpc>
                <a:spcPct val="110000"/>
              </a:lnSpc>
              <a:spcBef>
                <a:spcPts val="600"/>
              </a:spcBef>
              <a:spcAft>
                <a:spcPts val="600"/>
              </a:spcAft>
              <a:buNone/>
              <a:defRPr sz="1400"/>
            </a:lvl5pPr>
          </a:lstStyle>
          <a:p>
            <a:pPr lvl="0"/>
            <a:r>
              <a:rPr lang="en-US"/>
              <a:t>Click to add an email address</a:t>
            </a:r>
            <a:endParaRPr lang="en-GB"/>
          </a:p>
        </p:txBody>
      </p:sp>
      <p:pic>
        <p:nvPicPr>
          <p:cNvPr id="3" name="Picture 2">
            <a:extLst>
              <a:ext uri="{FF2B5EF4-FFF2-40B4-BE49-F238E27FC236}">
                <a16:creationId xmlns:a16="http://schemas.microsoft.com/office/drawing/2014/main" id="{76DD817E-5557-461D-BD03-5E90D69BD9A0}"/>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p:blipFill>
        <p:spPr>
          <a:xfrm>
            <a:off x="371475" y="3324184"/>
            <a:ext cx="288000" cy="288000"/>
          </a:xfrm>
          <a:prstGeom prst="rect">
            <a:avLst/>
          </a:prstGeom>
        </p:spPr>
      </p:pic>
      <p:sp>
        <p:nvSpPr>
          <p:cNvPr id="27" name="Text Placeholder 21">
            <a:extLst>
              <a:ext uri="{FF2B5EF4-FFF2-40B4-BE49-F238E27FC236}">
                <a16:creationId xmlns:a16="http://schemas.microsoft.com/office/drawing/2014/main" id="{2F1955C1-4B4F-45EA-AA54-EEFFE1E08983}"/>
              </a:ext>
            </a:extLst>
          </p:cNvPr>
          <p:cNvSpPr>
            <a:spLocks noGrp="1"/>
          </p:cNvSpPr>
          <p:nvPr>
            <p:ph type="body" sz="quarter" idx="15" hasCustomPrompt="1"/>
          </p:nvPr>
        </p:nvSpPr>
        <p:spPr>
          <a:xfrm>
            <a:off x="659473" y="3753457"/>
            <a:ext cx="5493675" cy="287997"/>
          </a:xfrm>
          <a:prstGeom prst="rect">
            <a:avLst/>
          </a:prstGeom>
        </p:spPr>
        <p:txBody>
          <a:bodyPr lIns="108000" tIns="0" rIns="0" bIns="0" anchor="ctr" anchorCtr="0"/>
          <a:lstStyle>
            <a:lvl1pPr marL="0" indent="0">
              <a:lnSpc>
                <a:spcPct val="110000"/>
              </a:lnSpc>
              <a:spcBef>
                <a:spcPts val="600"/>
              </a:spcBef>
              <a:spcAft>
                <a:spcPts val="600"/>
              </a:spcAft>
              <a:buNone/>
              <a:defRPr sz="1400">
                <a:solidFill>
                  <a:srgbClr val="FFFFFF"/>
                </a:solidFill>
              </a:defRPr>
            </a:lvl1pPr>
            <a:lvl2pPr marL="0" indent="0">
              <a:lnSpc>
                <a:spcPct val="110000"/>
              </a:lnSpc>
              <a:spcBef>
                <a:spcPts val="600"/>
              </a:spcBef>
              <a:spcAft>
                <a:spcPts val="600"/>
              </a:spcAft>
              <a:buNone/>
              <a:defRPr sz="1400"/>
            </a:lvl2pPr>
            <a:lvl3pPr marL="0" indent="0">
              <a:lnSpc>
                <a:spcPct val="110000"/>
              </a:lnSpc>
              <a:spcBef>
                <a:spcPts val="600"/>
              </a:spcBef>
              <a:spcAft>
                <a:spcPts val="600"/>
              </a:spcAft>
              <a:buNone/>
              <a:defRPr sz="1400"/>
            </a:lvl3pPr>
            <a:lvl4pPr marL="0" indent="0">
              <a:lnSpc>
                <a:spcPct val="110000"/>
              </a:lnSpc>
              <a:spcBef>
                <a:spcPts val="600"/>
              </a:spcBef>
              <a:spcAft>
                <a:spcPts val="600"/>
              </a:spcAft>
              <a:buNone/>
              <a:defRPr sz="1400"/>
            </a:lvl4pPr>
            <a:lvl5pPr marL="0" indent="0">
              <a:lnSpc>
                <a:spcPct val="110000"/>
              </a:lnSpc>
              <a:spcBef>
                <a:spcPts val="600"/>
              </a:spcBef>
              <a:spcAft>
                <a:spcPts val="600"/>
              </a:spcAft>
              <a:buNone/>
              <a:defRPr sz="1400"/>
            </a:lvl5pPr>
          </a:lstStyle>
          <a:p>
            <a:pPr lvl="0"/>
            <a:r>
              <a:rPr lang="en-US"/>
              <a:t>Click to add the address</a:t>
            </a:r>
            <a:endParaRPr lang="en-GB"/>
          </a:p>
        </p:txBody>
      </p:sp>
      <p:sp>
        <p:nvSpPr>
          <p:cNvPr id="23" name="TextBox 22">
            <a:extLst>
              <a:ext uri="{FF2B5EF4-FFF2-40B4-BE49-F238E27FC236}">
                <a16:creationId xmlns:a16="http://schemas.microsoft.com/office/drawing/2014/main" id="{F3277DB6-BD1C-49BB-91C5-5F783D370279}"/>
              </a:ext>
            </a:extLst>
          </p:cNvPr>
          <p:cNvSpPr txBox="1"/>
          <p:nvPr userDrawn="1"/>
        </p:nvSpPr>
        <p:spPr>
          <a:xfrm>
            <a:off x="659473" y="4185329"/>
            <a:ext cx="4198276" cy="276999"/>
          </a:xfrm>
          <a:prstGeom prst="rect">
            <a:avLst/>
          </a:prstGeom>
          <a:noFill/>
        </p:spPr>
        <p:txBody>
          <a:bodyPr wrap="square" lIns="108000" tIns="0" rIns="0" bIns="0" rtlCol="0" anchor="ctr" anchorCtr="0">
            <a:noAutofit/>
          </a:bodyPr>
          <a:lstStyle/>
          <a:p>
            <a:pPr marL="0" marR="0" lvl="0" indent="0" algn="l" defTabSz="914400" rtl="0" eaLnBrk="1" fontAlgn="auto" latinLnBrk="0" hangingPunct="1">
              <a:lnSpc>
                <a:spcPct val="110000"/>
              </a:lnSpc>
              <a:spcBef>
                <a:spcPts val="600"/>
              </a:spcBef>
              <a:spcAft>
                <a:spcPts val="600"/>
              </a:spcAft>
              <a:buClrTx/>
              <a:buSzTx/>
              <a:buFontTx/>
              <a:buNone/>
              <a:tabLst/>
              <a:defRPr/>
            </a:pPr>
            <a:r>
              <a:rPr lang="en-US" sz="1400">
                <a:solidFill>
                  <a:srgbClr val="FFFFFF"/>
                </a:solidFill>
              </a:rPr>
              <a:t>www.senedd.cymru  |  www.senedd.wales</a:t>
            </a:r>
            <a:endParaRPr lang="en-GB" sz="1400">
              <a:solidFill>
                <a:srgbClr val="FFFFFF"/>
              </a:solidFill>
            </a:endParaRPr>
          </a:p>
        </p:txBody>
      </p:sp>
      <p:sp>
        <p:nvSpPr>
          <p:cNvPr id="30" name="TextBox 29">
            <a:extLst>
              <a:ext uri="{FF2B5EF4-FFF2-40B4-BE49-F238E27FC236}">
                <a16:creationId xmlns:a16="http://schemas.microsoft.com/office/drawing/2014/main" id="{0240FEFE-363E-4793-9091-25DA8486846D}"/>
              </a:ext>
            </a:extLst>
          </p:cNvPr>
          <p:cNvSpPr txBox="1"/>
          <p:nvPr userDrawn="1"/>
        </p:nvSpPr>
        <p:spPr>
          <a:xfrm>
            <a:off x="659473" y="4628223"/>
            <a:ext cx="4198276" cy="276999"/>
          </a:xfrm>
          <a:prstGeom prst="rect">
            <a:avLst/>
          </a:prstGeom>
          <a:noFill/>
        </p:spPr>
        <p:txBody>
          <a:bodyPr wrap="square" lIns="108000" tIns="0" rIns="0" bIns="0" rtlCol="0" anchor="ctr" anchorCtr="0">
            <a:noAutofit/>
          </a:bodyPr>
          <a:lstStyle/>
          <a:p>
            <a:pPr marL="0" marR="0" lvl="0" indent="0" algn="l" defTabSz="914400" rtl="0" eaLnBrk="1" fontAlgn="auto" latinLnBrk="0" hangingPunct="1">
              <a:lnSpc>
                <a:spcPct val="110000"/>
              </a:lnSpc>
              <a:spcBef>
                <a:spcPts val="600"/>
              </a:spcBef>
              <a:spcAft>
                <a:spcPts val="600"/>
              </a:spcAft>
              <a:buClrTx/>
              <a:buSzTx/>
              <a:buFontTx/>
              <a:buNone/>
              <a:tabLst/>
              <a:defRPr/>
            </a:pPr>
            <a:r>
              <a:rPr lang="en-US" sz="1400">
                <a:solidFill>
                  <a:srgbClr val="FFFFFF"/>
                </a:solidFill>
              </a:rPr>
              <a:t>Senedd</a:t>
            </a:r>
            <a:endParaRPr lang="en-GB" sz="1400">
              <a:solidFill>
                <a:srgbClr val="FFFFFF"/>
              </a:solidFill>
            </a:endParaRPr>
          </a:p>
        </p:txBody>
      </p:sp>
      <p:sp>
        <p:nvSpPr>
          <p:cNvPr id="32" name="TextBox 31">
            <a:extLst>
              <a:ext uri="{FF2B5EF4-FFF2-40B4-BE49-F238E27FC236}">
                <a16:creationId xmlns:a16="http://schemas.microsoft.com/office/drawing/2014/main" id="{559AAE18-77AC-4017-9D2A-B9035237C7D8}"/>
              </a:ext>
            </a:extLst>
          </p:cNvPr>
          <p:cNvSpPr txBox="1"/>
          <p:nvPr userDrawn="1"/>
        </p:nvSpPr>
        <p:spPr>
          <a:xfrm>
            <a:off x="666497" y="5060095"/>
            <a:ext cx="4198276" cy="276999"/>
          </a:xfrm>
          <a:prstGeom prst="rect">
            <a:avLst/>
          </a:prstGeom>
          <a:noFill/>
        </p:spPr>
        <p:txBody>
          <a:bodyPr wrap="square" lIns="108000" tIns="0" rIns="0" bIns="0" rtlCol="0" anchor="ctr" anchorCtr="0">
            <a:noAutofit/>
          </a:bodyPr>
          <a:lstStyle/>
          <a:p>
            <a:pPr marL="0" marR="0" lvl="0" indent="0" algn="l" defTabSz="914400" rtl="0" eaLnBrk="1" fontAlgn="auto" latinLnBrk="0" hangingPunct="1">
              <a:lnSpc>
                <a:spcPct val="110000"/>
              </a:lnSpc>
              <a:spcBef>
                <a:spcPts val="600"/>
              </a:spcBef>
              <a:spcAft>
                <a:spcPts val="600"/>
              </a:spcAft>
              <a:buClrTx/>
              <a:buSzTx/>
              <a:buFontTx/>
              <a:buNone/>
              <a:tabLst/>
              <a:defRPr/>
            </a:pPr>
            <a:r>
              <a:rPr lang="en-US" sz="1400" err="1">
                <a:solidFill>
                  <a:srgbClr val="FFFFFF"/>
                </a:solidFill>
              </a:rPr>
              <a:t>SeneddCymru</a:t>
            </a:r>
            <a:r>
              <a:rPr lang="en-US" sz="1400">
                <a:solidFill>
                  <a:srgbClr val="FFFFFF"/>
                </a:solidFill>
              </a:rPr>
              <a:t> | </a:t>
            </a:r>
            <a:r>
              <a:rPr lang="en-US" sz="1400" err="1">
                <a:solidFill>
                  <a:srgbClr val="FFFFFF"/>
                </a:solidFill>
              </a:rPr>
              <a:t>SeneddWales</a:t>
            </a:r>
            <a:endParaRPr lang="en-GB" sz="1400">
              <a:solidFill>
                <a:srgbClr val="FFFFFF"/>
              </a:solidFill>
            </a:endParaRPr>
          </a:p>
        </p:txBody>
      </p:sp>
      <p:sp>
        <p:nvSpPr>
          <p:cNvPr id="34" name="TextBox 33">
            <a:extLst>
              <a:ext uri="{FF2B5EF4-FFF2-40B4-BE49-F238E27FC236}">
                <a16:creationId xmlns:a16="http://schemas.microsoft.com/office/drawing/2014/main" id="{33DA1A98-0CF3-4738-9529-3033C1CABDEE}"/>
              </a:ext>
            </a:extLst>
          </p:cNvPr>
          <p:cNvSpPr txBox="1"/>
          <p:nvPr userDrawn="1"/>
        </p:nvSpPr>
        <p:spPr>
          <a:xfrm>
            <a:off x="666497" y="5491967"/>
            <a:ext cx="4198276" cy="276999"/>
          </a:xfrm>
          <a:prstGeom prst="rect">
            <a:avLst/>
          </a:prstGeom>
          <a:noFill/>
        </p:spPr>
        <p:txBody>
          <a:bodyPr wrap="square" lIns="108000" tIns="0" rIns="0" bIns="0" rtlCol="0" anchor="ctr" anchorCtr="0">
            <a:noAutofit/>
          </a:bodyPr>
          <a:lstStyle/>
          <a:p>
            <a:pPr marL="0" marR="0" lvl="0" indent="0" algn="l" defTabSz="914400" rtl="0" eaLnBrk="1" fontAlgn="auto" latinLnBrk="0" hangingPunct="1">
              <a:lnSpc>
                <a:spcPct val="110000"/>
              </a:lnSpc>
              <a:spcBef>
                <a:spcPts val="600"/>
              </a:spcBef>
              <a:spcAft>
                <a:spcPts val="600"/>
              </a:spcAft>
              <a:buClrTx/>
              <a:buSzTx/>
              <a:buFontTx/>
              <a:buNone/>
              <a:tabLst/>
              <a:defRPr/>
            </a:pPr>
            <a:r>
              <a:rPr lang="en-US" sz="1400" err="1">
                <a:solidFill>
                  <a:srgbClr val="FFFFFF"/>
                </a:solidFill>
              </a:rPr>
              <a:t>SeneddCymru</a:t>
            </a:r>
            <a:r>
              <a:rPr lang="en-US" sz="1400">
                <a:solidFill>
                  <a:srgbClr val="FFFFFF"/>
                </a:solidFill>
              </a:rPr>
              <a:t> | </a:t>
            </a:r>
            <a:r>
              <a:rPr lang="en-US" sz="1400" err="1">
                <a:solidFill>
                  <a:srgbClr val="FFFFFF"/>
                </a:solidFill>
              </a:rPr>
              <a:t>SeneddWales</a:t>
            </a:r>
            <a:endParaRPr lang="en-GB" sz="1400">
              <a:solidFill>
                <a:srgbClr val="FFFFFF"/>
              </a:solidFill>
            </a:endParaRPr>
          </a:p>
        </p:txBody>
      </p:sp>
      <p:sp>
        <p:nvSpPr>
          <p:cNvPr id="21" name="Title 1">
            <a:extLst>
              <a:ext uri="{FF2B5EF4-FFF2-40B4-BE49-F238E27FC236}">
                <a16:creationId xmlns:a16="http://schemas.microsoft.com/office/drawing/2014/main" id="{4D3DDF90-2B42-4713-AF68-0E5332AB99FD}"/>
              </a:ext>
            </a:extLst>
          </p:cNvPr>
          <p:cNvSpPr>
            <a:spLocks noGrp="1"/>
          </p:cNvSpPr>
          <p:nvPr>
            <p:ph type="title" hasCustomPrompt="1"/>
          </p:nvPr>
        </p:nvSpPr>
        <p:spPr>
          <a:xfrm>
            <a:off x="371475" y="333375"/>
            <a:ext cx="5364163" cy="1325563"/>
          </a:xfrm>
          <a:prstGeom prst="rect">
            <a:avLst/>
          </a:prstGeom>
        </p:spPr>
        <p:txBody>
          <a:bodyPr lIns="0" tIns="0" rIns="0" bIns="0" anchor="ctr" anchorCtr="0"/>
          <a:lstStyle>
            <a:lvl1pPr>
              <a:lnSpc>
                <a:spcPct val="110000"/>
              </a:lnSpc>
              <a:spcBef>
                <a:spcPts val="600"/>
              </a:spcBef>
              <a:spcAft>
                <a:spcPts val="600"/>
              </a:spcAft>
              <a:defRPr sz="3200">
                <a:solidFill>
                  <a:srgbClr val="FFFFFF"/>
                </a:solidFill>
              </a:defRPr>
            </a:lvl1pPr>
          </a:lstStyle>
          <a:p>
            <a:r>
              <a:rPr lang="en-US"/>
              <a:t>Add title here</a:t>
            </a:r>
            <a:endParaRPr lang="en-GB"/>
          </a:p>
        </p:txBody>
      </p:sp>
      <p:sp>
        <p:nvSpPr>
          <p:cNvPr id="28" name="Rectangle 27">
            <a:extLst>
              <a:ext uri="{FF2B5EF4-FFF2-40B4-BE49-F238E27FC236}">
                <a16:creationId xmlns:a16="http://schemas.microsoft.com/office/drawing/2014/main" id="{DDBDDED6-DA9D-4284-A90B-6CD82958D638}"/>
              </a:ext>
            </a:extLst>
          </p:cNvPr>
          <p:cNvSpPr/>
          <p:nvPr userDrawn="1"/>
        </p:nvSpPr>
        <p:spPr>
          <a:xfrm>
            <a:off x="373856" y="1658938"/>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9" name="Text Placeholder 3">
            <a:extLst>
              <a:ext uri="{FF2B5EF4-FFF2-40B4-BE49-F238E27FC236}">
                <a16:creationId xmlns:a16="http://schemas.microsoft.com/office/drawing/2014/main" id="{59CE7BFF-31D0-4CF9-8F1B-9DA852746552}"/>
              </a:ext>
            </a:extLst>
          </p:cNvPr>
          <p:cNvSpPr>
            <a:spLocks noGrp="1"/>
          </p:cNvSpPr>
          <p:nvPr>
            <p:ph type="body" sz="quarter" idx="11"/>
          </p:nvPr>
        </p:nvSpPr>
        <p:spPr>
          <a:xfrm>
            <a:off x="371475" y="1694939"/>
            <a:ext cx="5372100" cy="1190738"/>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33" name="Picture Placeholder 2">
            <a:extLst>
              <a:ext uri="{FF2B5EF4-FFF2-40B4-BE49-F238E27FC236}">
                <a16:creationId xmlns:a16="http://schemas.microsoft.com/office/drawing/2014/main" id="{50BBD88D-D9C5-4FF7-8927-E6447D8C0939}"/>
              </a:ext>
            </a:extLst>
          </p:cNvPr>
          <p:cNvSpPr>
            <a:spLocks noGrp="1"/>
          </p:cNvSpPr>
          <p:nvPr>
            <p:ph type="pic" sz="quarter" idx="16"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Tree>
    <p:extLst>
      <p:ext uri="{BB962C8B-B14F-4D97-AF65-F5344CB8AC3E}">
        <p14:creationId xmlns:p14="http://schemas.microsoft.com/office/powerpoint/2010/main" val="3401468646"/>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tatement-English">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4DCAEB-95DA-4A24-A778-1142C32D0626}"/>
              </a:ext>
            </a:extLst>
          </p:cNvPr>
          <p:cNvSpPr txBox="1"/>
          <p:nvPr userDrawn="1"/>
        </p:nvSpPr>
        <p:spPr>
          <a:xfrm>
            <a:off x="371475" y="333374"/>
            <a:ext cx="5724525" cy="5435599"/>
          </a:xfrm>
          <a:custGeom>
            <a:avLst/>
            <a:gdLst>
              <a:gd name="connsiteX0" fmla="*/ 0 w 6118128"/>
              <a:gd name="connsiteY0" fmla="*/ 0 h 5435599"/>
              <a:gd name="connsiteX1" fmla="*/ 6118128 w 6118128"/>
              <a:gd name="connsiteY1" fmla="*/ 0 h 5435599"/>
              <a:gd name="connsiteX2" fmla="*/ 6118128 w 6118128"/>
              <a:gd name="connsiteY2" fmla="*/ 5435599 h 5435599"/>
              <a:gd name="connsiteX3" fmla="*/ 0 w 6118128"/>
              <a:gd name="connsiteY3" fmla="*/ 5435599 h 5435599"/>
              <a:gd name="connsiteX4" fmla="*/ 0 w 6118128"/>
              <a:gd name="connsiteY4" fmla="*/ 0 h 5435599"/>
              <a:gd name="connsiteX0" fmla="*/ 0 w 6118128"/>
              <a:gd name="connsiteY0" fmla="*/ 0 h 5435599"/>
              <a:gd name="connsiteX1" fmla="*/ 6118128 w 6118128"/>
              <a:gd name="connsiteY1" fmla="*/ 0 h 5435599"/>
              <a:gd name="connsiteX2" fmla="*/ 5175153 w 6118128"/>
              <a:gd name="connsiteY2" fmla="*/ 5435599 h 5435599"/>
              <a:gd name="connsiteX3" fmla="*/ 0 w 6118128"/>
              <a:gd name="connsiteY3" fmla="*/ 5435599 h 5435599"/>
              <a:gd name="connsiteX4" fmla="*/ 0 w 6118128"/>
              <a:gd name="connsiteY4" fmla="*/ 0 h 5435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8128" h="5435599">
                <a:moveTo>
                  <a:pt x="0" y="0"/>
                </a:moveTo>
                <a:lnTo>
                  <a:pt x="6118128" y="0"/>
                </a:lnTo>
                <a:lnTo>
                  <a:pt x="5175153" y="5435599"/>
                </a:lnTo>
                <a:lnTo>
                  <a:pt x="0" y="5435599"/>
                </a:lnTo>
                <a:lnTo>
                  <a:pt x="0" y="0"/>
                </a:lnTo>
                <a:close/>
              </a:path>
            </a:pathLst>
          </a:custGeom>
          <a:noFill/>
        </p:spPr>
        <p:txBody>
          <a:bodyPr wrap="square" lIns="0" tIns="0" rIns="360000" bIns="0" rtlCol="0" anchor="ctr" anchorCtr="0">
            <a:noAutofit/>
          </a:bodyPr>
          <a:lstStyle/>
          <a:p>
            <a:pPr>
              <a:lnSpc>
                <a:spcPct val="110000"/>
              </a:lnSpc>
              <a:spcBef>
                <a:spcPts val="1200"/>
              </a:spcBef>
              <a:spcAft>
                <a:spcPts val="1200"/>
              </a:spcAft>
            </a:pPr>
            <a:r>
              <a:rPr lang="en-GB" sz="2600">
                <a:solidFill>
                  <a:srgbClr val="FFFFFF"/>
                </a:solidFill>
                <a:latin typeface="Montserrat Alternates Light" panose="00000400000000000000" pitchFamily="2" charset="0"/>
              </a:rPr>
              <a:t>The Welsh Parliament is the democratically elected body that represents the interests of Wales and its people. Commonly known as the Senedd, it makes laws for Wales, agrees Welsh taxes and holds the Welsh Government to account.   </a:t>
            </a:r>
          </a:p>
        </p:txBody>
      </p:sp>
      <p:sp>
        <p:nvSpPr>
          <p:cNvPr id="4" name="Picture Placeholder 9">
            <a:extLst>
              <a:ext uri="{FF2B5EF4-FFF2-40B4-BE49-F238E27FC236}">
                <a16:creationId xmlns:a16="http://schemas.microsoft.com/office/drawing/2014/main" id="{C7392C06-AD70-4BA5-9FEB-E67B061D532E}"/>
              </a:ext>
            </a:extLst>
          </p:cNvPr>
          <p:cNvSpPr>
            <a:spLocks noGrp="1"/>
          </p:cNvSpPr>
          <p:nvPr>
            <p:ph type="pic" sz="quarter" idx="10"/>
          </p:nvPr>
        </p:nvSpPr>
        <p:spPr>
          <a:xfrm>
            <a:off x="5688000"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blipFill dpi="0" rotWithShape="1">
            <a:blip r:embed="rId2">
              <a:extLst>
                <a:ext uri="{28A0092B-C50C-407E-A947-70E740481C1C}">
                  <a14:useLocalDpi xmlns:a14="http://schemas.microsoft.com/office/drawing/2010/main" val="0"/>
                </a:ext>
              </a:extLst>
            </a:blip>
            <a:srcRect/>
            <a:stretch>
              <a:fillRect l="-9639" r="-3013"/>
            </a:stretch>
          </a:blipFill>
        </p:spPr>
        <p:txBody>
          <a:bodyPr anchor="ctr"/>
          <a:lstStyle>
            <a:lvl1pPr algn="ctr">
              <a:buNone/>
              <a:defRPr b="1">
                <a:solidFill>
                  <a:schemeClr val="bg1"/>
                </a:solidFill>
                <a:latin typeface="+mj-lt"/>
              </a:defRPr>
            </a:lvl1pPr>
          </a:lstStyle>
          <a:p>
            <a:endParaRPr lang="en-GB"/>
          </a:p>
        </p:txBody>
      </p:sp>
    </p:spTree>
    <p:extLst>
      <p:ext uri="{BB962C8B-B14F-4D97-AF65-F5344CB8AC3E}">
        <p14:creationId xmlns:p14="http://schemas.microsoft.com/office/powerpoint/2010/main" val="633617684"/>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tatement-Welsh">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4DCAEB-95DA-4A24-A778-1142C32D0626}"/>
              </a:ext>
            </a:extLst>
          </p:cNvPr>
          <p:cNvSpPr txBox="1"/>
          <p:nvPr userDrawn="1"/>
        </p:nvSpPr>
        <p:spPr>
          <a:xfrm>
            <a:off x="371475" y="333374"/>
            <a:ext cx="5724525" cy="5435599"/>
          </a:xfrm>
          <a:custGeom>
            <a:avLst/>
            <a:gdLst>
              <a:gd name="connsiteX0" fmla="*/ 0 w 6118128"/>
              <a:gd name="connsiteY0" fmla="*/ 0 h 5435599"/>
              <a:gd name="connsiteX1" fmla="*/ 6118128 w 6118128"/>
              <a:gd name="connsiteY1" fmla="*/ 0 h 5435599"/>
              <a:gd name="connsiteX2" fmla="*/ 6118128 w 6118128"/>
              <a:gd name="connsiteY2" fmla="*/ 5435599 h 5435599"/>
              <a:gd name="connsiteX3" fmla="*/ 0 w 6118128"/>
              <a:gd name="connsiteY3" fmla="*/ 5435599 h 5435599"/>
              <a:gd name="connsiteX4" fmla="*/ 0 w 6118128"/>
              <a:gd name="connsiteY4" fmla="*/ 0 h 5435599"/>
              <a:gd name="connsiteX0" fmla="*/ 0 w 6118128"/>
              <a:gd name="connsiteY0" fmla="*/ 0 h 5435599"/>
              <a:gd name="connsiteX1" fmla="*/ 6118128 w 6118128"/>
              <a:gd name="connsiteY1" fmla="*/ 0 h 5435599"/>
              <a:gd name="connsiteX2" fmla="*/ 5175153 w 6118128"/>
              <a:gd name="connsiteY2" fmla="*/ 5435599 h 5435599"/>
              <a:gd name="connsiteX3" fmla="*/ 0 w 6118128"/>
              <a:gd name="connsiteY3" fmla="*/ 5435599 h 5435599"/>
              <a:gd name="connsiteX4" fmla="*/ 0 w 6118128"/>
              <a:gd name="connsiteY4" fmla="*/ 0 h 5435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8128" h="5435599">
                <a:moveTo>
                  <a:pt x="0" y="0"/>
                </a:moveTo>
                <a:lnTo>
                  <a:pt x="6118128" y="0"/>
                </a:lnTo>
                <a:lnTo>
                  <a:pt x="5175153" y="5435599"/>
                </a:lnTo>
                <a:lnTo>
                  <a:pt x="0" y="5435599"/>
                </a:lnTo>
                <a:lnTo>
                  <a:pt x="0" y="0"/>
                </a:lnTo>
                <a:close/>
              </a:path>
            </a:pathLst>
          </a:custGeom>
          <a:noFill/>
        </p:spPr>
        <p:txBody>
          <a:bodyPr wrap="square" lIns="0" tIns="0" rIns="360000" bIns="0" rtlCol="0" anchor="ctr" anchorCtr="0">
            <a:noAutofit/>
          </a:bodyPr>
          <a:lstStyle/>
          <a:p>
            <a:pPr>
              <a:lnSpc>
                <a:spcPct val="110000"/>
              </a:lnSpc>
              <a:spcBef>
                <a:spcPts val="1200"/>
              </a:spcBef>
              <a:spcAft>
                <a:spcPts val="1200"/>
              </a:spcAft>
            </a:pPr>
            <a:r>
              <a:rPr lang="cy-GB" sz="2600" noProof="0">
                <a:solidFill>
                  <a:srgbClr val="FFFFFF"/>
                </a:solidFill>
                <a:latin typeface="Montserrat Alternates Light" panose="00000400000000000000" pitchFamily="2" charset="0"/>
              </a:rPr>
              <a:t>Senedd Cymru yw’r corff sy’n cael ei ethol yn ddemocrataidd i gynrychioli buddiannau Cymru a’i phobl. Mae’r Senedd, fel y’i gelwir, yn deddfu ar gyfer Cymru, yn cytuno ar drethi yng Nghymru, ac yn dwyn Llywodraeth Cymru i gyfrif.</a:t>
            </a:r>
          </a:p>
        </p:txBody>
      </p:sp>
      <p:sp>
        <p:nvSpPr>
          <p:cNvPr id="4" name="Picture Placeholder 9">
            <a:extLst>
              <a:ext uri="{FF2B5EF4-FFF2-40B4-BE49-F238E27FC236}">
                <a16:creationId xmlns:a16="http://schemas.microsoft.com/office/drawing/2014/main" id="{CF884398-DCEF-4BEE-9563-496C2C8DE96E}"/>
              </a:ext>
            </a:extLst>
          </p:cNvPr>
          <p:cNvSpPr>
            <a:spLocks noGrp="1"/>
          </p:cNvSpPr>
          <p:nvPr>
            <p:ph type="pic" sz="quarter" idx="10"/>
          </p:nvPr>
        </p:nvSpPr>
        <p:spPr>
          <a:xfrm>
            <a:off x="5688000"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blipFill dpi="0" rotWithShape="1">
            <a:blip r:embed="rId2">
              <a:extLst>
                <a:ext uri="{28A0092B-C50C-407E-A947-70E740481C1C}">
                  <a14:useLocalDpi xmlns:a14="http://schemas.microsoft.com/office/drawing/2010/main" val="0"/>
                </a:ext>
              </a:extLst>
            </a:blip>
            <a:srcRect/>
            <a:stretch>
              <a:fillRect l="-9639" r="-3013"/>
            </a:stretch>
          </a:blipFill>
        </p:spPr>
        <p:txBody>
          <a:bodyPr anchor="ctr"/>
          <a:lstStyle>
            <a:lvl1pPr algn="ctr">
              <a:buNone/>
              <a:defRPr b="1">
                <a:solidFill>
                  <a:schemeClr val="bg1"/>
                </a:solidFill>
                <a:latin typeface="+mj-lt"/>
              </a:defRPr>
            </a:lvl1pPr>
          </a:lstStyle>
          <a:p>
            <a:endParaRPr lang="en-GB"/>
          </a:p>
        </p:txBody>
      </p:sp>
    </p:spTree>
    <p:extLst>
      <p:ext uri="{BB962C8B-B14F-4D97-AF65-F5344CB8AC3E}">
        <p14:creationId xmlns:p14="http://schemas.microsoft.com/office/powerpoint/2010/main" val="90079639"/>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dirty="0"/>
              <a:t>XX to XX minutes</a:t>
            </a:r>
            <a:endParaRPr lang="en-US" dirty="0"/>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2"/>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7" name="URL">
            <a:hlinkClick r:id="rId5"/>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30485116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13" name="Text Placeholder 11"/>
          <p:cNvSpPr>
            <a:spLocks noGrp="1"/>
          </p:cNvSpPr>
          <p:nvPr>
            <p:ph type="body" sz="quarter" idx="11" hasCustomPrompt="1"/>
          </p:nvPr>
        </p:nvSpPr>
        <p:spPr>
          <a:xfrm>
            <a:off x="720000" y="1232662"/>
            <a:ext cx="10752000" cy="3948937"/>
          </a:xfrm>
          <a:prstGeom prst="rect">
            <a:avLst/>
          </a:prstGeom>
        </p:spPr>
        <p:txBody>
          <a:bodyPr lIns="0" tIns="0" rIns="0" bIns="0" anchor="ctr" anchorCtr="0"/>
          <a:lstStyle>
            <a:lvl1pPr marL="0" indent="0">
              <a:buNone/>
              <a:defRPr sz="5000" b="1" i="0">
                <a:solidFill>
                  <a:srgbClr val="FFFFFF"/>
                </a:solidFill>
                <a:latin typeface="Montserrat Alternates" pitchFamily="2" charset="77"/>
              </a:defRPr>
            </a:lvl1pPr>
            <a:lvl2pPr>
              <a:defRPr sz="5000"/>
            </a:lvl2pPr>
            <a:lvl3pPr>
              <a:defRPr sz="5000"/>
            </a:lvl3pPr>
            <a:lvl4pPr>
              <a:defRPr sz="5000"/>
            </a:lvl4pPr>
            <a:lvl5pPr>
              <a:defRPr sz="5000"/>
            </a:lvl5pPr>
          </a:lstStyle>
          <a:p>
            <a:pPr lvl="0"/>
            <a:r>
              <a:rPr lang="en-GB"/>
              <a:t>Click to add a title to your presentation</a:t>
            </a:r>
          </a:p>
        </p:txBody>
      </p:sp>
    </p:spTree>
    <p:extLst>
      <p:ext uri="{BB962C8B-B14F-4D97-AF65-F5344CB8AC3E}">
        <p14:creationId xmlns:p14="http://schemas.microsoft.com/office/powerpoint/2010/main" val="42455372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itle-Illustration ">
    <p:spTree>
      <p:nvGrpSpPr>
        <p:cNvPr id="1" name=""/>
        <p:cNvGrpSpPr/>
        <p:nvPr/>
      </p:nvGrpSpPr>
      <p:grpSpPr>
        <a:xfrm>
          <a:off x="0" y="0"/>
          <a:ext cx="0" cy="0"/>
          <a:chOff x="0" y="0"/>
          <a:chExt cx="0" cy="0"/>
        </a:xfrm>
      </p:grpSpPr>
      <p:sp>
        <p:nvSpPr>
          <p:cNvPr id="24" name="Text Placeholder 20">
            <a:extLst>
              <a:ext uri="{FF2B5EF4-FFF2-40B4-BE49-F238E27FC236}">
                <a16:creationId xmlns:a16="http://schemas.microsoft.com/office/drawing/2014/main" id="{47DECBF3-9C3E-44D6-8F9A-1CEF2BA56F71}"/>
              </a:ext>
            </a:extLst>
          </p:cNvPr>
          <p:cNvSpPr>
            <a:spLocks noGrp="1"/>
          </p:cNvSpPr>
          <p:nvPr>
            <p:ph type="body" sz="quarter" idx="12" hasCustomPrompt="1"/>
          </p:nvPr>
        </p:nvSpPr>
        <p:spPr>
          <a:xfrm>
            <a:off x="371475" y="3426117"/>
            <a:ext cx="5589348" cy="2342858"/>
          </a:xfrm>
          <a:custGeom>
            <a:avLst/>
            <a:gdLst>
              <a:gd name="connsiteX0" fmla="*/ 0 w 5736000"/>
              <a:gd name="connsiteY0" fmla="*/ 0 h 6127221"/>
              <a:gd name="connsiteX1" fmla="*/ 5736000 w 5736000"/>
              <a:gd name="connsiteY1" fmla="*/ 0 h 6127221"/>
              <a:gd name="connsiteX2" fmla="*/ 5736000 w 5736000"/>
              <a:gd name="connsiteY2" fmla="*/ 6127221 h 6127221"/>
              <a:gd name="connsiteX3" fmla="*/ 0 w 5736000"/>
              <a:gd name="connsiteY3" fmla="*/ 6127221 h 6127221"/>
              <a:gd name="connsiteX4" fmla="*/ 0 w 5736000"/>
              <a:gd name="connsiteY4" fmla="*/ 0 h 6127221"/>
              <a:gd name="connsiteX0" fmla="*/ 0 w 5736000"/>
              <a:gd name="connsiteY0" fmla="*/ 0 h 6127221"/>
              <a:gd name="connsiteX1" fmla="*/ 5736000 w 5736000"/>
              <a:gd name="connsiteY1" fmla="*/ 0 h 6127221"/>
              <a:gd name="connsiteX2" fmla="*/ 5012793 w 5736000"/>
              <a:gd name="connsiteY2" fmla="*/ 6127221 h 6127221"/>
              <a:gd name="connsiteX3" fmla="*/ 0 w 5736000"/>
              <a:gd name="connsiteY3" fmla="*/ 6127221 h 6127221"/>
              <a:gd name="connsiteX4" fmla="*/ 0 w 5736000"/>
              <a:gd name="connsiteY4" fmla="*/ 0 h 6127221"/>
              <a:gd name="connsiteX0" fmla="*/ 0 w 5736000"/>
              <a:gd name="connsiteY0" fmla="*/ 0 h 6143822"/>
              <a:gd name="connsiteX1" fmla="*/ 5736000 w 5736000"/>
              <a:gd name="connsiteY1" fmla="*/ 0 h 6143822"/>
              <a:gd name="connsiteX2" fmla="*/ 5361928 w 5736000"/>
              <a:gd name="connsiteY2" fmla="*/ 6143822 h 6143822"/>
              <a:gd name="connsiteX3" fmla="*/ 0 w 5736000"/>
              <a:gd name="connsiteY3" fmla="*/ 6127221 h 6143822"/>
              <a:gd name="connsiteX4" fmla="*/ 0 w 5736000"/>
              <a:gd name="connsiteY4" fmla="*/ 0 h 6143822"/>
              <a:gd name="connsiteX0" fmla="*/ 0 w 5736000"/>
              <a:gd name="connsiteY0" fmla="*/ 0 h 6143822"/>
              <a:gd name="connsiteX1" fmla="*/ 5736000 w 5736000"/>
              <a:gd name="connsiteY1" fmla="*/ 0 h 6143822"/>
              <a:gd name="connsiteX2" fmla="*/ 5459538 w 5736000"/>
              <a:gd name="connsiteY2" fmla="*/ 6143822 h 6143822"/>
              <a:gd name="connsiteX3" fmla="*/ 0 w 5736000"/>
              <a:gd name="connsiteY3" fmla="*/ 6127221 h 6143822"/>
              <a:gd name="connsiteX4" fmla="*/ 0 w 5736000"/>
              <a:gd name="connsiteY4" fmla="*/ 0 h 6143822"/>
              <a:gd name="connsiteX0" fmla="*/ 0 w 5966467"/>
              <a:gd name="connsiteY0" fmla="*/ 0 h 6143822"/>
              <a:gd name="connsiteX1" fmla="*/ 5966467 w 5966467"/>
              <a:gd name="connsiteY1" fmla="*/ 16630 h 6143822"/>
              <a:gd name="connsiteX2" fmla="*/ 5459538 w 5966467"/>
              <a:gd name="connsiteY2" fmla="*/ 6143822 h 6143822"/>
              <a:gd name="connsiteX3" fmla="*/ 0 w 5966467"/>
              <a:gd name="connsiteY3" fmla="*/ 6127221 h 6143822"/>
              <a:gd name="connsiteX4" fmla="*/ 0 w 5966467"/>
              <a:gd name="connsiteY4" fmla="*/ 0 h 6143822"/>
              <a:gd name="connsiteX0" fmla="*/ 0 w 5966467"/>
              <a:gd name="connsiteY0" fmla="*/ 0 h 6143822"/>
              <a:gd name="connsiteX1" fmla="*/ 5966467 w 5966467"/>
              <a:gd name="connsiteY1" fmla="*/ 16630 h 6143822"/>
              <a:gd name="connsiteX2" fmla="*/ 5517155 w 5966467"/>
              <a:gd name="connsiteY2" fmla="*/ 6143822 h 6143822"/>
              <a:gd name="connsiteX3" fmla="*/ 0 w 5966467"/>
              <a:gd name="connsiteY3" fmla="*/ 6127221 h 6143822"/>
              <a:gd name="connsiteX4" fmla="*/ 0 w 5966467"/>
              <a:gd name="connsiteY4" fmla="*/ 0 h 6143822"/>
              <a:gd name="connsiteX0" fmla="*/ 0 w 5966467"/>
              <a:gd name="connsiteY0" fmla="*/ 0 h 6143822"/>
              <a:gd name="connsiteX1" fmla="*/ 5966467 w 5966467"/>
              <a:gd name="connsiteY1" fmla="*/ 16630 h 6143822"/>
              <a:gd name="connsiteX2" fmla="*/ 5517156 w 5966467"/>
              <a:gd name="connsiteY2" fmla="*/ 6143822 h 6143822"/>
              <a:gd name="connsiteX3" fmla="*/ 0 w 5966467"/>
              <a:gd name="connsiteY3" fmla="*/ 6127221 h 6143822"/>
              <a:gd name="connsiteX4" fmla="*/ 0 w 5966467"/>
              <a:gd name="connsiteY4" fmla="*/ 0 h 6143822"/>
              <a:gd name="connsiteX0" fmla="*/ 0 w 5966467"/>
              <a:gd name="connsiteY0" fmla="*/ 0 h 6135507"/>
              <a:gd name="connsiteX1" fmla="*/ 5966467 w 5966467"/>
              <a:gd name="connsiteY1" fmla="*/ 16630 h 6135507"/>
              <a:gd name="connsiteX2" fmla="*/ 5517157 w 5966467"/>
              <a:gd name="connsiteY2" fmla="*/ 6135507 h 6135507"/>
              <a:gd name="connsiteX3" fmla="*/ 0 w 5966467"/>
              <a:gd name="connsiteY3" fmla="*/ 6127221 h 6135507"/>
              <a:gd name="connsiteX4" fmla="*/ 0 w 5966467"/>
              <a:gd name="connsiteY4" fmla="*/ 0 h 6135507"/>
              <a:gd name="connsiteX0" fmla="*/ 0 w 5966467"/>
              <a:gd name="connsiteY0" fmla="*/ 0 h 6135507"/>
              <a:gd name="connsiteX1" fmla="*/ 5966467 w 5966467"/>
              <a:gd name="connsiteY1" fmla="*/ 16630 h 6135507"/>
              <a:gd name="connsiteX2" fmla="*/ 5517157 w 5966467"/>
              <a:gd name="connsiteY2" fmla="*/ 6135507 h 6135507"/>
              <a:gd name="connsiteX3" fmla="*/ 0 w 5966467"/>
              <a:gd name="connsiteY3" fmla="*/ 6127221 h 6135507"/>
              <a:gd name="connsiteX4" fmla="*/ 0 w 5966467"/>
              <a:gd name="connsiteY4" fmla="*/ 0 h 6135507"/>
              <a:gd name="connsiteX0" fmla="*/ 0 w 5966467"/>
              <a:gd name="connsiteY0" fmla="*/ 0 h 6135507"/>
              <a:gd name="connsiteX1" fmla="*/ 5966467 w 5966467"/>
              <a:gd name="connsiteY1" fmla="*/ 16630 h 6135507"/>
              <a:gd name="connsiteX2" fmla="*/ 5517157 w 5966467"/>
              <a:gd name="connsiteY2" fmla="*/ 6135507 h 6135507"/>
              <a:gd name="connsiteX3" fmla="*/ 0 w 5966467"/>
              <a:gd name="connsiteY3" fmla="*/ 6127221 h 6135507"/>
              <a:gd name="connsiteX4" fmla="*/ 0 w 5966467"/>
              <a:gd name="connsiteY4" fmla="*/ 0 h 6135507"/>
              <a:gd name="connsiteX0" fmla="*/ 0 w 5966467"/>
              <a:gd name="connsiteY0" fmla="*/ 0 h 6135507"/>
              <a:gd name="connsiteX1" fmla="*/ 5966467 w 5966467"/>
              <a:gd name="connsiteY1" fmla="*/ 16630 h 6135507"/>
              <a:gd name="connsiteX2" fmla="*/ 5517157 w 5966467"/>
              <a:gd name="connsiteY2" fmla="*/ 6135507 h 6135507"/>
              <a:gd name="connsiteX3" fmla="*/ 0 w 5966467"/>
              <a:gd name="connsiteY3" fmla="*/ 6127221 h 6135507"/>
              <a:gd name="connsiteX4" fmla="*/ 0 w 5966467"/>
              <a:gd name="connsiteY4" fmla="*/ 0 h 6135507"/>
              <a:gd name="connsiteX0" fmla="*/ 0 w 5966467"/>
              <a:gd name="connsiteY0" fmla="*/ 0 h 6135536"/>
              <a:gd name="connsiteX1" fmla="*/ 5966467 w 5966467"/>
              <a:gd name="connsiteY1" fmla="*/ 16630 h 6135536"/>
              <a:gd name="connsiteX2" fmla="*/ 5517157 w 5966467"/>
              <a:gd name="connsiteY2" fmla="*/ 6135507 h 6135536"/>
              <a:gd name="connsiteX3" fmla="*/ 0 w 5966467"/>
              <a:gd name="connsiteY3" fmla="*/ 6135536 h 6135536"/>
              <a:gd name="connsiteX4" fmla="*/ 0 w 5966467"/>
              <a:gd name="connsiteY4" fmla="*/ 0 h 6135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66467" h="6135536">
                <a:moveTo>
                  <a:pt x="0" y="0"/>
                </a:moveTo>
                <a:lnTo>
                  <a:pt x="5966467" y="16630"/>
                </a:lnTo>
                <a:lnTo>
                  <a:pt x="5517157" y="6135507"/>
                </a:lnTo>
                <a:lnTo>
                  <a:pt x="0" y="6135536"/>
                </a:lnTo>
                <a:lnTo>
                  <a:pt x="0" y="0"/>
                </a:lnTo>
                <a:close/>
              </a:path>
            </a:pathLst>
          </a:custGeom>
        </p:spPr>
        <p:txBody>
          <a:bodyPr lIns="0" tIns="108000" rIns="360000" bIns="0"/>
          <a:lstStyle>
            <a:lvl1pPr marL="0" indent="0">
              <a:lnSpc>
                <a:spcPct val="110000"/>
              </a:lnSpc>
              <a:spcBef>
                <a:spcPts val="1200"/>
              </a:spcBef>
              <a:spcAft>
                <a:spcPts val="1200"/>
              </a:spcAft>
              <a:buNone/>
              <a:defRPr>
                <a:solidFill>
                  <a:schemeClr val="bg1"/>
                </a:solidFill>
              </a:defRPr>
            </a:lvl1pPr>
          </a:lstStyle>
          <a:p>
            <a:pPr lvl="0"/>
            <a:r>
              <a:rPr lang="en-US"/>
              <a:t>Add a sub-title here</a:t>
            </a:r>
          </a:p>
        </p:txBody>
      </p:sp>
      <p:sp>
        <p:nvSpPr>
          <p:cNvPr id="25" name="Title 24">
            <a:extLst>
              <a:ext uri="{FF2B5EF4-FFF2-40B4-BE49-F238E27FC236}">
                <a16:creationId xmlns:a16="http://schemas.microsoft.com/office/drawing/2014/main" id="{F52D810C-7876-4D32-A087-4D5E73D32118}"/>
              </a:ext>
            </a:extLst>
          </p:cNvPr>
          <p:cNvSpPr>
            <a:spLocks noGrp="1"/>
          </p:cNvSpPr>
          <p:nvPr>
            <p:ph type="title" hasCustomPrompt="1"/>
          </p:nvPr>
        </p:nvSpPr>
        <p:spPr>
          <a:xfrm>
            <a:off x="371475" y="333375"/>
            <a:ext cx="6123350" cy="3095625"/>
          </a:xfrm>
          <a:custGeom>
            <a:avLst/>
            <a:gdLst>
              <a:gd name="connsiteX0" fmla="*/ 0 w 5736000"/>
              <a:gd name="connsiteY0" fmla="*/ 0 h 3078370"/>
              <a:gd name="connsiteX1" fmla="*/ 5736000 w 5736000"/>
              <a:gd name="connsiteY1" fmla="*/ 0 h 3078370"/>
              <a:gd name="connsiteX2" fmla="*/ 5736000 w 5736000"/>
              <a:gd name="connsiteY2" fmla="*/ 3078370 h 3078370"/>
              <a:gd name="connsiteX3" fmla="*/ 0 w 5736000"/>
              <a:gd name="connsiteY3" fmla="*/ 3078370 h 3078370"/>
              <a:gd name="connsiteX4" fmla="*/ 0 w 5736000"/>
              <a:gd name="connsiteY4" fmla="*/ 0 h 3078370"/>
              <a:gd name="connsiteX0" fmla="*/ 0 w 5736000"/>
              <a:gd name="connsiteY0" fmla="*/ 0 h 3086683"/>
              <a:gd name="connsiteX1" fmla="*/ 5736000 w 5736000"/>
              <a:gd name="connsiteY1" fmla="*/ 0 h 3086683"/>
              <a:gd name="connsiteX2" fmla="*/ 5370240 w 5736000"/>
              <a:gd name="connsiteY2" fmla="*/ 3086683 h 3086683"/>
              <a:gd name="connsiteX3" fmla="*/ 0 w 5736000"/>
              <a:gd name="connsiteY3" fmla="*/ 3078370 h 3086683"/>
              <a:gd name="connsiteX4" fmla="*/ 0 w 5736000"/>
              <a:gd name="connsiteY4" fmla="*/ 0 h 3086683"/>
              <a:gd name="connsiteX0" fmla="*/ 0 w 5697900"/>
              <a:gd name="connsiteY0" fmla="*/ 0 h 3086683"/>
              <a:gd name="connsiteX1" fmla="*/ 5697900 w 5697900"/>
              <a:gd name="connsiteY1" fmla="*/ 0 h 3086683"/>
              <a:gd name="connsiteX2" fmla="*/ 5370240 w 5697900"/>
              <a:gd name="connsiteY2" fmla="*/ 3086683 h 3086683"/>
              <a:gd name="connsiteX3" fmla="*/ 0 w 5697900"/>
              <a:gd name="connsiteY3" fmla="*/ 3078370 h 3086683"/>
              <a:gd name="connsiteX4" fmla="*/ 0 w 5697900"/>
              <a:gd name="connsiteY4" fmla="*/ 0 h 3086683"/>
              <a:gd name="connsiteX0" fmla="*/ 0 w 5697900"/>
              <a:gd name="connsiteY0" fmla="*/ 0 h 3079063"/>
              <a:gd name="connsiteX1" fmla="*/ 5697900 w 5697900"/>
              <a:gd name="connsiteY1" fmla="*/ 0 h 3079063"/>
              <a:gd name="connsiteX2" fmla="*/ 5591220 w 5697900"/>
              <a:gd name="connsiteY2" fmla="*/ 3079063 h 3079063"/>
              <a:gd name="connsiteX3" fmla="*/ 0 w 5697900"/>
              <a:gd name="connsiteY3" fmla="*/ 3078370 h 3079063"/>
              <a:gd name="connsiteX4" fmla="*/ 0 w 5697900"/>
              <a:gd name="connsiteY4" fmla="*/ 0 h 3079063"/>
              <a:gd name="connsiteX0" fmla="*/ 0 w 6123350"/>
              <a:gd name="connsiteY0" fmla="*/ 0 h 3079063"/>
              <a:gd name="connsiteX1" fmla="*/ 6123350 w 6123350"/>
              <a:gd name="connsiteY1" fmla="*/ 3175 h 3079063"/>
              <a:gd name="connsiteX2" fmla="*/ 5591220 w 6123350"/>
              <a:gd name="connsiteY2" fmla="*/ 3079063 h 3079063"/>
              <a:gd name="connsiteX3" fmla="*/ 0 w 6123350"/>
              <a:gd name="connsiteY3" fmla="*/ 3078370 h 3079063"/>
              <a:gd name="connsiteX4" fmla="*/ 0 w 6123350"/>
              <a:gd name="connsiteY4" fmla="*/ 0 h 3079063"/>
              <a:gd name="connsiteX0" fmla="*/ 0 w 6123350"/>
              <a:gd name="connsiteY0" fmla="*/ 0 h 3079063"/>
              <a:gd name="connsiteX1" fmla="*/ 6123350 w 6123350"/>
              <a:gd name="connsiteY1" fmla="*/ 0 h 3079063"/>
              <a:gd name="connsiteX2" fmla="*/ 5591220 w 6123350"/>
              <a:gd name="connsiteY2" fmla="*/ 3079063 h 3079063"/>
              <a:gd name="connsiteX3" fmla="*/ 0 w 6123350"/>
              <a:gd name="connsiteY3" fmla="*/ 3078370 h 3079063"/>
              <a:gd name="connsiteX4" fmla="*/ 0 w 6123350"/>
              <a:gd name="connsiteY4" fmla="*/ 0 h 3079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3350" h="3079063">
                <a:moveTo>
                  <a:pt x="0" y="0"/>
                </a:moveTo>
                <a:lnTo>
                  <a:pt x="6123350" y="0"/>
                </a:lnTo>
                <a:lnTo>
                  <a:pt x="5591220" y="3079063"/>
                </a:lnTo>
                <a:lnTo>
                  <a:pt x="0" y="3078370"/>
                </a:lnTo>
                <a:lnTo>
                  <a:pt x="0" y="0"/>
                </a:lnTo>
                <a:close/>
              </a:path>
            </a:pathLst>
          </a:custGeom>
        </p:spPr>
        <p:txBody>
          <a:bodyPr lIns="0" tIns="0" rIns="360000" bIns="180000" anchor="b" anchorCtr="0"/>
          <a:lstStyle>
            <a:lvl1pPr>
              <a:lnSpc>
                <a:spcPct val="110000"/>
              </a:lnSpc>
              <a:spcBef>
                <a:spcPts val="1200"/>
              </a:spcBef>
              <a:spcAft>
                <a:spcPts val="1200"/>
              </a:spcAft>
              <a:defRPr b="1">
                <a:solidFill>
                  <a:schemeClr val="bg1"/>
                </a:solidFill>
              </a:defRPr>
            </a:lvl1pPr>
          </a:lstStyle>
          <a:p>
            <a:r>
              <a:rPr lang="en-US"/>
              <a:t>Add title here</a:t>
            </a:r>
            <a:endParaRPr lang="en-GB"/>
          </a:p>
        </p:txBody>
      </p:sp>
      <p:sp>
        <p:nvSpPr>
          <p:cNvPr id="5" name="Picture Placeholder 9">
            <a:extLst>
              <a:ext uri="{FF2B5EF4-FFF2-40B4-BE49-F238E27FC236}">
                <a16:creationId xmlns:a16="http://schemas.microsoft.com/office/drawing/2014/main" id="{9E357553-B862-4F7C-8825-65F90B765E6C}"/>
              </a:ext>
            </a:extLst>
          </p:cNvPr>
          <p:cNvSpPr>
            <a:spLocks noGrp="1"/>
          </p:cNvSpPr>
          <p:nvPr>
            <p:ph type="pic" sz="quarter" idx="10"/>
          </p:nvPr>
        </p:nvSpPr>
        <p:spPr>
          <a:xfrm>
            <a:off x="6994770" y="489292"/>
            <a:ext cx="4825756" cy="5856800"/>
          </a:xfrm>
          <a:prstGeom prst="rect">
            <a:avLst/>
          </a:prstGeom>
          <a:solidFill>
            <a:srgbClr val="FFFFFF"/>
          </a:solidFill>
        </p:spPr>
        <p:txBody>
          <a:bodyPr anchor="ctr"/>
          <a:lstStyle>
            <a:lvl1pPr algn="ctr">
              <a:buNone/>
              <a:defRPr/>
            </a:lvl1pPr>
          </a:lstStyle>
          <a:p>
            <a:endParaRPr lang="en-GB"/>
          </a:p>
        </p:txBody>
      </p:sp>
    </p:spTree>
    <p:extLst>
      <p:ext uri="{BB962C8B-B14F-4D97-AF65-F5344CB8AC3E}">
        <p14:creationId xmlns:p14="http://schemas.microsoft.com/office/powerpoint/2010/main" val="2570870639"/>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 block content">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A0ECB549-76D9-4E4F-8AD4-19DC51AD1F6F}"/>
              </a:ext>
            </a:extLst>
          </p:cNvPr>
          <p:cNvSpPr/>
          <p:nvPr userDrawn="1"/>
        </p:nvSpPr>
        <p:spPr>
          <a:xfrm>
            <a:off x="375319" y="1745773"/>
            <a:ext cx="11448000" cy="18000"/>
          </a:xfrm>
          <a:prstGeom prst="rect">
            <a:avLst/>
          </a:prstGeom>
          <a:solidFill>
            <a:srgbClr val="FFFFFF"/>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5" name="Title 4">
            <a:extLst>
              <a:ext uri="{FF2B5EF4-FFF2-40B4-BE49-F238E27FC236}">
                <a16:creationId xmlns:a16="http://schemas.microsoft.com/office/drawing/2014/main" id="{1E1B2BBC-7044-4FE9-BCD6-E0A3D37C219C}"/>
              </a:ext>
            </a:extLst>
          </p:cNvPr>
          <p:cNvSpPr>
            <a:spLocks noGrp="1"/>
          </p:cNvSpPr>
          <p:nvPr>
            <p:ph type="title" hasCustomPrompt="1"/>
          </p:nvPr>
        </p:nvSpPr>
        <p:spPr>
          <a:xfrm>
            <a:off x="371474" y="333375"/>
            <a:ext cx="11449051" cy="1223785"/>
          </a:xfrm>
          <a:prstGeom prst="rect">
            <a:avLst/>
          </a:prstGeom>
        </p:spPr>
        <p:txBody>
          <a:bodyPr lIns="0" tIns="0" rIns="0" bIns="0" anchor="ctr" anchorCtr="0"/>
          <a:lstStyle>
            <a:lvl1pPr>
              <a:lnSpc>
                <a:spcPct val="110000"/>
              </a:lnSpc>
              <a:spcBef>
                <a:spcPts val="600"/>
              </a:spcBef>
              <a:spcAft>
                <a:spcPts val="600"/>
              </a:spcAft>
              <a:defRPr sz="3200" b="1">
                <a:solidFill>
                  <a:srgbClr val="FFFFFF"/>
                </a:solidFill>
              </a:defRPr>
            </a:lvl1pPr>
          </a:lstStyle>
          <a:p>
            <a:r>
              <a:rPr lang="en-US"/>
              <a:t>Add title here</a:t>
            </a:r>
            <a:endParaRPr lang="en-GB"/>
          </a:p>
        </p:txBody>
      </p:sp>
      <p:sp>
        <p:nvSpPr>
          <p:cNvPr id="7" name="Text Placeholder 6">
            <a:extLst>
              <a:ext uri="{FF2B5EF4-FFF2-40B4-BE49-F238E27FC236}">
                <a16:creationId xmlns:a16="http://schemas.microsoft.com/office/drawing/2014/main" id="{B6601B3B-7D1A-4272-8FD4-CB70287C25FB}"/>
              </a:ext>
            </a:extLst>
          </p:cNvPr>
          <p:cNvSpPr>
            <a:spLocks noGrp="1"/>
          </p:cNvSpPr>
          <p:nvPr>
            <p:ph type="body" sz="quarter" idx="10"/>
          </p:nvPr>
        </p:nvSpPr>
        <p:spPr>
          <a:xfrm>
            <a:off x="371474" y="1952386"/>
            <a:ext cx="11448000" cy="3853103"/>
          </a:xfrm>
          <a:prstGeom prst="rect">
            <a:avLst/>
          </a:prstGeom>
        </p:spPr>
        <p:txBody>
          <a:bodyPr lIns="0" tIns="0" rIns="0" bIns="0"/>
          <a:lstStyle>
            <a:lvl1pPr marL="0" indent="0">
              <a:lnSpc>
                <a:spcPct val="110000"/>
              </a:lnSpc>
              <a:spcBef>
                <a:spcPts val="600"/>
              </a:spcBef>
              <a:spcAft>
                <a:spcPts val="600"/>
              </a:spcAft>
              <a:buNone/>
              <a:defRPr sz="1600">
                <a:solidFill>
                  <a:srgbClr val="FFFFFF"/>
                </a:solidFill>
              </a:defRPr>
            </a:lvl1pPr>
            <a:lvl2pPr>
              <a:defRPr sz="2000"/>
            </a:lvl2pPr>
            <a:lvl3pPr>
              <a:defRPr sz="2000"/>
            </a:lvl3pPr>
            <a:lvl4pPr>
              <a:defRPr sz="2000"/>
            </a:lvl4pPr>
            <a:lvl5pPr>
              <a:defRPr sz="2000"/>
            </a:lvl5pPr>
          </a:lstStyle>
          <a:p>
            <a:pPr lvl="0"/>
            <a:r>
              <a:rPr lang="en-US"/>
              <a:t>Click to edit Master text styles</a:t>
            </a:r>
            <a:endParaRPr lang="en-GB"/>
          </a:p>
        </p:txBody>
      </p:sp>
    </p:spTree>
    <p:extLst>
      <p:ext uri="{BB962C8B-B14F-4D97-AF65-F5344CB8AC3E}">
        <p14:creationId xmlns:p14="http://schemas.microsoft.com/office/powerpoint/2010/main" val="1873133724"/>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Assets">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96420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Assets">
    <p:bg>
      <p:bgPr>
        <a:solidFill>
          <a:schemeClr val="bg1"/>
        </a:solidFill>
        <a:effectLst/>
      </p:bgPr>
    </p:bg>
    <p:spTree>
      <p:nvGrpSpPr>
        <p:cNvPr id="1" name=""/>
        <p:cNvGrpSpPr/>
        <p:nvPr/>
      </p:nvGrpSpPr>
      <p:grpSpPr>
        <a:xfrm>
          <a:off x="0" y="0"/>
          <a:ext cx="0" cy="0"/>
          <a:chOff x="0" y="0"/>
          <a:chExt cx="0" cy="0"/>
        </a:xfrm>
      </p:grpSpPr>
      <p:pic>
        <p:nvPicPr>
          <p:cNvPr id="2" name="Clock icon" descr="Clock Icon&#10;">
            <a:extLst>
              <a:ext uri="{FF2B5EF4-FFF2-40B4-BE49-F238E27FC236}">
                <a16:creationId xmlns:a16="http://schemas.microsoft.com/office/drawing/2014/main" id="{81233334-9C7C-FA45-9A0F-305FCE41761D}"/>
              </a:ext>
            </a:extLst>
          </p:cNvPr>
          <p:cNvPicPr>
            <a:picLocks noChangeAspect="1"/>
          </p:cNvPicPr>
          <p:nvPr userDrawn="1"/>
        </p:nvPicPr>
        <p:blipFill>
          <a:blip r:embed="rId2"/>
          <a:stretch>
            <a:fillRect/>
          </a:stretch>
        </p:blipFill>
        <p:spPr>
          <a:xfrm>
            <a:off x="928028" y="904775"/>
            <a:ext cx="1207281" cy="1207281"/>
          </a:xfrm>
          <a:prstGeom prst="rect">
            <a:avLst/>
          </a:prstGeom>
        </p:spPr>
      </p:pic>
      <p:pic>
        <p:nvPicPr>
          <p:cNvPr id="3" name="Clock Icon">
            <a:extLst>
              <a:ext uri="{FF2B5EF4-FFF2-40B4-BE49-F238E27FC236}">
                <a16:creationId xmlns:a16="http://schemas.microsoft.com/office/drawing/2014/main" id="{80256BA0-99CF-0249-B055-44AA018C10BE}"/>
              </a:ext>
            </a:extLst>
          </p:cNvPr>
          <p:cNvPicPr>
            <a:picLocks noChangeAspect="1"/>
          </p:cNvPicPr>
          <p:nvPr userDrawn="1"/>
        </p:nvPicPr>
        <p:blipFill>
          <a:blip r:embed="rId3"/>
          <a:srcRect/>
          <a:stretch/>
        </p:blipFill>
        <p:spPr>
          <a:xfrm>
            <a:off x="2339898" y="904775"/>
            <a:ext cx="1207281" cy="1207281"/>
          </a:xfrm>
          <a:prstGeom prst="rect">
            <a:avLst/>
          </a:prstGeom>
        </p:spPr>
      </p:pic>
      <p:pic>
        <p:nvPicPr>
          <p:cNvPr id="4" name="Picture 3">
            <a:extLst>
              <a:ext uri="{FF2B5EF4-FFF2-40B4-BE49-F238E27FC236}">
                <a16:creationId xmlns:a16="http://schemas.microsoft.com/office/drawing/2014/main" id="{0CB42F06-448D-2D4F-8701-179E143DE1E2}"/>
              </a:ext>
            </a:extLst>
          </p:cNvPr>
          <p:cNvPicPr>
            <a:picLocks noChangeAspect="1"/>
          </p:cNvPicPr>
          <p:nvPr userDrawn="1"/>
        </p:nvPicPr>
        <p:blipFill>
          <a:blip r:embed="rId4"/>
          <a:stretch>
            <a:fillRect/>
          </a:stretch>
        </p:blipFill>
        <p:spPr>
          <a:xfrm>
            <a:off x="2339898" y="2221719"/>
            <a:ext cx="1207281" cy="1207281"/>
          </a:xfrm>
          <a:prstGeom prst="rect">
            <a:avLst/>
          </a:prstGeom>
        </p:spPr>
      </p:pic>
      <p:pic>
        <p:nvPicPr>
          <p:cNvPr id="5" name="Picture 4" descr="Outline of a hand pointing at an image&#10;">
            <a:extLst>
              <a:ext uri="{FF2B5EF4-FFF2-40B4-BE49-F238E27FC236}">
                <a16:creationId xmlns:a16="http://schemas.microsoft.com/office/drawing/2014/main" id="{780F56F2-D4D4-C74E-A204-1A630EA7293A}"/>
              </a:ext>
            </a:extLst>
          </p:cNvPr>
          <p:cNvPicPr>
            <a:picLocks noChangeAspect="1"/>
          </p:cNvPicPr>
          <p:nvPr userDrawn="1"/>
        </p:nvPicPr>
        <p:blipFill rotWithShape="1">
          <a:blip r:embed="rId5"/>
          <a:srcRect l="52080"/>
          <a:stretch/>
        </p:blipFill>
        <p:spPr>
          <a:xfrm flipH="1">
            <a:off x="643572" y="1826807"/>
            <a:ext cx="1594032" cy="1915575"/>
          </a:xfrm>
          <a:prstGeom prst="rect">
            <a:avLst/>
          </a:prstGeom>
        </p:spPr>
      </p:pic>
      <p:pic>
        <p:nvPicPr>
          <p:cNvPr id="12" name="Picture 11" descr="Large thumbs up image">
            <a:extLst>
              <a:ext uri="{FF2B5EF4-FFF2-40B4-BE49-F238E27FC236}">
                <a16:creationId xmlns:a16="http://schemas.microsoft.com/office/drawing/2014/main" id="{E9B57D97-8DAE-4249-B6B3-9685105D3D8E}"/>
              </a:ext>
              <a:ext uri="{C183D7F6-B498-43B3-948B-1728B52AA6E4}">
                <adec:decorative xmlns:adec="http://schemas.microsoft.com/office/drawing/2017/decorative" val="0"/>
              </a:ext>
            </a:extLst>
          </p:cNvPr>
          <p:cNvPicPr>
            <a:picLocks noChangeAspect="1"/>
          </p:cNvPicPr>
          <p:nvPr userDrawn="1"/>
        </p:nvPicPr>
        <p:blipFill rotWithShape="1">
          <a:blip r:embed="rId6"/>
          <a:srcRect l="368" t="1275" r="-2802" b="-6322"/>
          <a:stretch/>
        </p:blipFill>
        <p:spPr>
          <a:xfrm>
            <a:off x="392235" y="3742382"/>
            <a:ext cx="3852506" cy="3115618"/>
          </a:xfrm>
          <a:prstGeom prst="rect">
            <a:avLst/>
          </a:prstGeom>
        </p:spPr>
      </p:pic>
      <p:pic>
        <p:nvPicPr>
          <p:cNvPr id="13" name="Picture 12" descr="15 year old boy smiling in a puffer jacket">
            <a:extLst>
              <a:ext uri="{FF2B5EF4-FFF2-40B4-BE49-F238E27FC236}">
                <a16:creationId xmlns:a16="http://schemas.microsoft.com/office/drawing/2014/main" id="{C70302E2-C5FC-4143-8D48-933F4C37E1E1}"/>
              </a:ext>
            </a:extLst>
          </p:cNvPr>
          <p:cNvPicPr>
            <a:picLocks noChangeAspect="1"/>
          </p:cNvPicPr>
          <p:nvPr userDrawn="1"/>
        </p:nvPicPr>
        <p:blipFill rotWithShape="1">
          <a:blip r:embed="rId7"/>
          <a:srcRect l="18639" r="-794" b="3737"/>
          <a:stretch/>
        </p:blipFill>
        <p:spPr>
          <a:xfrm>
            <a:off x="4119744" y="309519"/>
            <a:ext cx="2801508" cy="3119482"/>
          </a:xfrm>
          <a:prstGeom prst="rect">
            <a:avLst/>
          </a:prstGeom>
        </p:spPr>
      </p:pic>
      <p:pic>
        <p:nvPicPr>
          <p:cNvPr id="14" name="Page Image" descr="16 year old girl with glasses , smiling, and carrying bag over one shoulder.">
            <a:extLst>
              <a:ext uri="{FF2B5EF4-FFF2-40B4-BE49-F238E27FC236}">
                <a16:creationId xmlns:a16="http://schemas.microsoft.com/office/drawing/2014/main" id="{AFA65587-F487-174F-80AD-2B1F9BFA76BC}"/>
              </a:ext>
              <a:ext uri="{C183D7F6-B498-43B3-948B-1728B52AA6E4}">
                <adec:decorative xmlns:adec="http://schemas.microsoft.com/office/drawing/2017/decorative" val="0"/>
              </a:ext>
            </a:extLst>
          </p:cNvPr>
          <p:cNvPicPr>
            <a:picLocks noChangeAspect="1"/>
          </p:cNvPicPr>
          <p:nvPr userDrawn="1"/>
        </p:nvPicPr>
        <p:blipFill rotWithShape="1">
          <a:blip r:embed="rId8"/>
          <a:srcRect b="9890"/>
          <a:stretch/>
        </p:blipFill>
        <p:spPr>
          <a:xfrm>
            <a:off x="6769077" y="171392"/>
            <a:ext cx="2479384" cy="3257608"/>
          </a:xfrm>
          <a:prstGeom prst="rect">
            <a:avLst/>
          </a:prstGeom>
        </p:spPr>
      </p:pic>
      <p:pic>
        <p:nvPicPr>
          <p:cNvPr id="15" name="Picture 14" descr="14 year old girl with thick black glasses and a pony tail. She leans slightly back, looking upwards with her finger on her chin she posing in deep thought.">
            <a:extLst>
              <a:ext uri="{FF2B5EF4-FFF2-40B4-BE49-F238E27FC236}">
                <a16:creationId xmlns:a16="http://schemas.microsoft.com/office/drawing/2014/main" id="{6C338992-763E-0E40-BBBE-9D17AB9A9EEF}"/>
              </a:ext>
            </a:extLst>
          </p:cNvPr>
          <p:cNvPicPr>
            <a:picLocks noChangeAspect="1"/>
          </p:cNvPicPr>
          <p:nvPr userDrawn="1"/>
        </p:nvPicPr>
        <p:blipFill rotWithShape="1">
          <a:blip r:embed="rId9"/>
          <a:srcRect l="1" r="-696"/>
          <a:stretch/>
        </p:blipFill>
        <p:spPr>
          <a:xfrm>
            <a:off x="6921251" y="3567127"/>
            <a:ext cx="2801011" cy="3300921"/>
          </a:xfrm>
          <a:prstGeom prst="rect">
            <a:avLst/>
          </a:prstGeom>
        </p:spPr>
      </p:pic>
      <p:pic>
        <p:nvPicPr>
          <p:cNvPr id="16" name="Picture 15" descr="17 year old young male, smiling and holding backpack over one shoulder">
            <a:extLst>
              <a:ext uri="{FF2B5EF4-FFF2-40B4-BE49-F238E27FC236}">
                <a16:creationId xmlns:a16="http://schemas.microsoft.com/office/drawing/2014/main" id="{F7A4DB0F-0EDB-5348-98B5-2B790507F8DF}"/>
              </a:ext>
            </a:extLst>
          </p:cNvPr>
          <p:cNvPicPr>
            <a:picLocks noChangeAspect="1"/>
          </p:cNvPicPr>
          <p:nvPr userDrawn="1"/>
        </p:nvPicPr>
        <p:blipFill rotWithShape="1">
          <a:blip r:embed="rId10"/>
          <a:srcRect l="7160" t="1670" r="7138" b="27593"/>
          <a:stretch/>
        </p:blipFill>
        <p:spPr>
          <a:xfrm>
            <a:off x="9202379" y="476251"/>
            <a:ext cx="2989621" cy="2952750"/>
          </a:xfrm>
          <a:prstGeom prst="rect">
            <a:avLst/>
          </a:prstGeom>
        </p:spPr>
      </p:pic>
      <p:pic>
        <p:nvPicPr>
          <p:cNvPr id="17" name="Picture 16" descr="16 year old girl with long wavy hair and glasses, her head tilted slightly to one side.">
            <a:extLst>
              <a:ext uri="{FF2B5EF4-FFF2-40B4-BE49-F238E27FC236}">
                <a16:creationId xmlns:a16="http://schemas.microsoft.com/office/drawing/2014/main" id="{CE8AB85E-4E52-014B-8FC3-49C090BB3F51}"/>
              </a:ext>
            </a:extLst>
          </p:cNvPr>
          <p:cNvPicPr>
            <a:picLocks noChangeAspect="1"/>
          </p:cNvPicPr>
          <p:nvPr userDrawn="1"/>
        </p:nvPicPr>
        <p:blipFill rotWithShape="1">
          <a:blip r:embed="rId11"/>
          <a:srcRect t="11876" b="27367"/>
          <a:stretch/>
        </p:blipFill>
        <p:spPr>
          <a:xfrm>
            <a:off x="8776762" y="3567127"/>
            <a:ext cx="3622010" cy="3300921"/>
          </a:xfrm>
          <a:prstGeom prst="rect">
            <a:avLst/>
          </a:prstGeom>
        </p:spPr>
      </p:pic>
      <p:pic>
        <p:nvPicPr>
          <p:cNvPr id="18" name="Picture 17" descr="18 year old female with nose ring, with her head slightly tilted back and a hint of a smile she exudes confidence.">
            <a:extLst>
              <a:ext uri="{FF2B5EF4-FFF2-40B4-BE49-F238E27FC236}">
                <a16:creationId xmlns:a16="http://schemas.microsoft.com/office/drawing/2014/main" id="{9CEC0F06-A9A2-7949-82CC-E93EC1D50A7F}"/>
              </a:ext>
              <a:ext uri="{C183D7F6-B498-43B3-948B-1728B52AA6E4}">
                <adec:decorative xmlns:adec="http://schemas.microsoft.com/office/drawing/2017/decorative" val="0"/>
              </a:ext>
            </a:extLst>
          </p:cNvPr>
          <p:cNvPicPr>
            <a:picLocks noChangeAspect="1"/>
          </p:cNvPicPr>
          <p:nvPr userDrawn="1"/>
        </p:nvPicPr>
        <p:blipFill rotWithShape="1">
          <a:blip r:embed="rId12"/>
          <a:srcRect l="20359" r="12231" b="8221"/>
          <a:stretch/>
        </p:blipFill>
        <p:spPr>
          <a:xfrm flipH="1">
            <a:off x="4135409" y="3448656"/>
            <a:ext cx="3064604" cy="3421406"/>
          </a:xfrm>
          <a:prstGeom prst="rect">
            <a:avLst/>
          </a:prstGeom>
        </p:spPr>
      </p:pic>
    </p:spTree>
    <p:extLst>
      <p:ext uri="{BB962C8B-B14F-4D97-AF65-F5344CB8AC3E}">
        <p14:creationId xmlns:p14="http://schemas.microsoft.com/office/powerpoint/2010/main" val="22322644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E7BD"/>
        </a:solidFill>
        <a:effectLst/>
      </p:bgPr>
    </p:bg>
    <p:spTree>
      <p:nvGrpSpPr>
        <p:cNvPr id="1" name=""/>
        <p:cNvGrpSpPr/>
        <p:nvPr/>
      </p:nvGrpSpPr>
      <p:grpSpPr>
        <a:xfrm>
          <a:off x="0" y="0"/>
          <a:ext cx="0" cy="0"/>
          <a:chOff x="0" y="0"/>
          <a:chExt cx="0" cy="0"/>
        </a:xfrm>
      </p:grpSpPr>
      <p:sp>
        <p:nvSpPr>
          <p:cNvPr id="18" name="Main Title">
            <a:extLst>
              <a:ext uri="{FF2B5EF4-FFF2-40B4-BE49-F238E27FC236}">
                <a16:creationId xmlns:a16="http://schemas.microsoft.com/office/drawing/2014/main" id="{66451B6A-5012-C24E-8ECD-87E6945AD784}"/>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a:ln w="19050">
                  <a:noFill/>
                </a:ln>
                <a:solidFill>
                  <a:schemeClr val="bg1"/>
                </a:solidFill>
                <a:latin typeface="Montserrat ExtraBold" pitchFamily="2" charset="77"/>
              </a:rPr>
              <a:t>WELCOME TO</a:t>
            </a:r>
            <a:br>
              <a:rPr lang="en-US" sz="6000" b="1" i="0">
                <a:ln w="19050">
                  <a:noFill/>
                </a:ln>
                <a:solidFill>
                  <a:schemeClr val="bg1"/>
                </a:solidFill>
                <a:latin typeface="Montserrat ExtraBold" pitchFamily="2" charset="77"/>
              </a:rPr>
            </a:br>
            <a:r>
              <a:rPr lang="en-US" sz="6000" b="1" i="0">
                <a:ln w="19050">
                  <a:noFill/>
                </a:ln>
                <a:solidFill>
                  <a:schemeClr val="bg1"/>
                </a:solidFill>
                <a:latin typeface="Montserrat ExtraBold" pitchFamily="2" charset="77"/>
              </a:rPr>
              <a:t>YOUR VOTE </a:t>
            </a:r>
          </a:p>
        </p:txBody>
      </p:sp>
      <p:sp>
        <p:nvSpPr>
          <p:cNvPr id="19" name="Sub Title">
            <a:extLst>
              <a:ext uri="{FF2B5EF4-FFF2-40B4-BE49-F238E27FC236}">
                <a16:creationId xmlns:a16="http://schemas.microsoft.com/office/drawing/2014/main" id="{CDF75089-E164-A44F-8EE6-578E665C8494}"/>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a:t>Presentation Title to go here</a:t>
            </a:r>
            <a:endParaRPr lang="en-US"/>
          </a:p>
        </p:txBody>
      </p:sp>
      <p:sp>
        <p:nvSpPr>
          <p:cNvPr id="20" name="Text Placeholder 4">
            <a:extLst>
              <a:ext uri="{FF2B5EF4-FFF2-40B4-BE49-F238E27FC236}">
                <a16:creationId xmlns:a16="http://schemas.microsoft.com/office/drawing/2014/main" id="{7682C2FF-C7C7-614B-9F07-171119A505BA}"/>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3" name="Text Placeholder 4">
            <a:extLst>
              <a:ext uri="{FF2B5EF4-FFF2-40B4-BE49-F238E27FC236}">
                <a16:creationId xmlns:a16="http://schemas.microsoft.com/office/drawing/2014/main" id="{4455522B-C290-8E4D-B882-6B34B073AF60}"/>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4" name="Text Placeholder 4">
            <a:extLst>
              <a:ext uri="{FF2B5EF4-FFF2-40B4-BE49-F238E27FC236}">
                <a16:creationId xmlns:a16="http://schemas.microsoft.com/office/drawing/2014/main" id="{FDBA0254-2C90-3047-BC32-A31021E0ED83}"/>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5" name="Text Placeholder 4">
            <a:extLst>
              <a:ext uri="{FF2B5EF4-FFF2-40B4-BE49-F238E27FC236}">
                <a16:creationId xmlns:a16="http://schemas.microsoft.com/office/drawing/2014/main" id="{69375F67-D9BE-E648-987E-36075FF8CC24}"/>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6" name="Text Placeholder 4">
            <a:extLst>
              <a:ext uri="{FF2B5EF4-FFF2-40B4-BE49-F238E27FC236}">
                <a16:creationId xmlns:a16="http://schemas.microsoft.com/office/drawing/2014/main" id="{906DBDFE-F0C9-4F42-A70B-3C7379839E09}"/>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pic>
        <p:nvPicPr>
          <p:cNvPr id="12" name="Picture 11"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2"/>
          <a:srcRect l="7159" t="1669" r="24900" b="40361"/>
          <a:stretch/>
        </p:blipFill>
        <p:spPr>
          <a:xfrm>
            <a:off x="6910312" y="1475433"/>
            <a:ext cx="5281688" cy="5392615"/>
          </a:xfrm>
          <a:prstGeom prst="rect">
            <a:avLst/>
          </a:prstGeom>
        </p:spPr>
      </p:pic>
      <p:pic>
        <p:nvPicPr>
          <p:cNvPr id="21" name="Picture 20">
            <a:extLst>
              <a:ext uri="{FF2B5EF4-FFF2-40B4-BE49-F238E27FC236}">
                <a16:creationId xmlns:a16="http://schemas.microsoft.com/office/drawing/2014/main" id="{4AB20774-D146-1541-AE93-78C3564ADE3F}"/>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2" name="Picture 21">
            <a:extLst>
              <a:ext uri="{FF2B5EF4-FFF2-40B4-BE49-F238E27FC236}">
                <a16:creationId xmlns:a16="http://schemas.microsoft.com/office/drawing/2014/main" id="{3293986D-7C72-D644-AFBD-36A82CE7EABB}"/>
              </a:ext>
            </a:extLst>
          </p:cNvPr>
          <p:cNvPicPr>
            <a:picLocks noChangeAspect="1"/>
          </p:cNvPicPr>
          <p:nvPr userDrawn="1"/>
        </p:nvPicPr>
        <p:blipFill rotWithShape="1">
          <a:blip r:embed="rId4"/>
          <a:srcRect t="9782" b="29461"/>
          <a:stretch/>
        </p:blipFill>
        <p:spPr>
          <a:xfrm>
            <a:off x="4800344" y="1839959"/>
            <a:ext cx="5517185" cy="5028089"/>
          </a:xfrm>
          <a:prstGeom prst="rect">
            <a:avLst/>
          </a:prstGeom>
        </p:spPr>
      </p:pic>
      <p:pic>
        <p:nvPicPr>
          <p:cNvPr id="34" name="Picture 33" descr="A picture containing text&#10;&#10;Description automatically generated">
            <a:extLst>
              <a:ext uri="{FF2B5EF4-FFF2-40B4-BE49-F238E27FC236}">
                <a16:creationId xmlns:a16="http://schemas.microsoft.com/office/drawing/2014/main" id="{4A3B0875-622B-174D-80CE-A546A8138D84}"/>
              </a:ext>
            </a:extLst>
          </p:cNvPr>
          <p:cNvPicPr>
            <a:picLocks noChangeAspect="1"/>
          </p:cNvPicPr>
          <p:nvPr userDrawn="1"/>
        </p:nvPicPr>
        <p:blipFill>
          <a:blip r:embed="rId5"/>
          <a:stretch>
            <a:fillRect/>
          </a:stretch>
        </p:blipFill>
        <p:spPr>
          <a:xfrm>
            <a:off x="10048460" y="476250"/>
            <a:ext cx="1724807" cy="867567"/>
          </a:xfrm>
          <a:prstGeom prst="rect">
            <a:avLst/>
          </a:prstGeom>
        </p:spPr>
      </p:pic>
    </p:spTree>
    <p:extLst>
      <p:ext uri="{BB962C8B-B14F-4D97-AF65-F5344CB8AC3E}">
        <p14:creationId xmlns:p14="http://schemas.microsoft.com/office/powerpoint/2010/main" val="38825168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Slide / Closing Slide">
    <p:bg>
      <p:bgPr>
        <a:solidFill>
          <a:srgbClr val="00E7BD"/>
        </a:solidFill>
        <a:effectLst/>
      </p:bgPr>
    </p:bg>
    <p:spTree>
      <p:nvGrpSpPr>
        <p:cNvPr id="1" name=""/>
        <p:cNvGrpSpPr/>
        <p:nvPr/>
      </p:nvGrpSpPr>
      <p:grpSpPr>
        <a:xfrm>
          <a:off x="0" y="0"/>
          <a:ext cx="0" cy="0"/>
          <a:chOff x="0" y="0"/>
          <a:chExt cx="0" cy="0"/>
        </a:xfrm>
      </p:grpSpPr>
      <p:sp>
        <p:nvSpPr>
          <p:cNvPr id="25" name="Main Title">
            <a:extLst>
              <a:ext uri="{FF2B5EF4-FFF2-40B4-BE49-F238E27FC236}">
                <a16:creationId xmlns:a16="http://schemas.microsoft.com/office/drawing/2014/main" id="{8722B233-0B7D-1F43-B47E-C89A5D66C082}"/>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a:ln w="19050">
                  <a:noFill/>
                </a:ln>
                <a:solidFill>
                  <a:schemeClr val="bg1"/>
                </a:solidFill>
                <a:latin typeface="Montserrat ExtraBold" pitchFamily="2" charset="77"/>
              </a:rPr>
              <a:t>WELCOME TO</a:t>
            </a:r>
            <a:br>
              <a:rPr lang="en-US" sz="6000" b="1" i="0">
                <a:ln w="19050">
                  <a:noFill/>
                </a:ln>
                <a:solidFill>
                  <a:schemeClr val="bg1"/>
                </a:solidFill>
                <a:latin typeface="Montserrat ExtraBold" pitchFamily="2" charset="77"/>
              </a:rPr>
            </a:br>
            <a:r>
              <a:rPr lang="en-US" sz="6000" b="1" i="0">
                <a:ln w="19050">
                  <a:noFill/>
                </a:ln>
                <a:solidFill>
                  <a:schemeClr val="bg1"/>
                </a:solidFill>
                <a:latin typeface="Montserrat ExtraBold" pitchFamily="2" charset="77"/>
              </a:rPr>
              <a:t>YOUR VOTE </a:t>
            </a:r>
          </a:p>
        </p:txBody>
      </p:sp>
      <p:sp>
        <p:nvSpPr>
          <p:cNvPr id="13" name="Sub Title">
            <a:extLst>
              <a:ext uri="{FF2B5EF4-FFF2-40B4-BE49-F238E27FC236}">
                <a16:creationId xmlns:a16="http://schemas.microsoft.com/office/drawing/2014/main" id="{AB6753AC-2849-E248-8B58-78738F23B839}"/>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a:t>Presentation Title to go here</a:t>
            </a:r>
            <a:endParaRPr lang="en-US"/>
          </a:p>
        </p:txBody>
      </p:sp>
      <p:pic>
        <p:nvPicPr>
          <p:cNvPr id="26" name="Picture 25">
            <a:extLst>
              <a:ext uri="{FF2B5EF4-FFF2-40B4-BE49-F238E27FC236}">
                <a16:creationId xmlns:a16="http://schemas.microsoft.com/office/drawing/2014/main" id="{127CCC75-C9A8-3C44-AA82-325585558691}"/>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27496" y="5914398"/>
            <a:ext cx="7646909" cy="668670"/>
          </a:xfrm>
          <a:prstGeom prst="rect">
            <a:avLst/>
          </a:prstGeom>
        </p:spPr>
      </p:pic>
      <p:sp>
        <p:nvSpPr>
          <p:cNvPr id="4" name="URL">
            <a:hlinkClick r:id="rId3"/>
            <a:extLst>
              <a:ext uri="{FF2B5EF4-FFF2-40B4-BE49-F238E27FC236}">
                <a16:creationId xmlns:a16="http://schemas.microsoft.com/office/drawing/2014/main" id="{310A67D8-39EE-EB40-828A-4703FAECA758}"/>
              </a:ext>
            </a:extLst>
          </p:cNvPr>
          <p:cNvSpPr/>
          <p:nvPr userDrawn="1"/>
        </p:nvSpPr>
        <p:spPr>
          <a:xfrm>
            <a:off x="654960" y="6084231"/>
            <a:ext cx="5014319" cy="553998"/>
          </a:xfrm>
          <a:prstGeom prst="rect">
            <a:avLst/>
          </a:prstGeom>
        </p:spPr>
        <p:txBody>
          <a:bodyPr wrap="square">
            <a:spAutoFit/>
          </a:bodyPr>
          <a:lstStyle/>
          <a:p>
            <a:pPr lvl="0"/>
            <a:r>
              <a:rPr lang="en-GB" sz="1500" b="1" err="1">
                <a:solidFill>
                  <a:schemeClr val="tx1">
                    <a:lumMod val="95000"/>
                    <a:lumOff val="5000"/>
                  </a:schemeClr>
                </a:solidFill>
                <a:latin typeface="Montserrat" pitchFamily="2" charset="77"/>
              </a:rPr>
              <a:t>electoralcommission.org.uk</a:t>
            </a:r>
            <a:r>
              <a:rPr lang="en-GB" sz="1500" b="1">
                <a:solidFill>
                  <a:schemeClr val="tx1">
                    <a:lumMod val="95000"/>
                    <a:lumOff val="5000"/>
                  </a:schemeClr>
                </a:solidFill>
                <a:latin typeface="Montserrat" pitchFamily="2" charset="77"/>
              </a:rPr>
              <a:t>/learning</a:t>
            </a:r>
          </a:p>
          <a:p>
            <a:pPr lvl="0"/>
            <a:endParaRPr lang="en-GB" sz="1500" b="1" err="1">
              <a:solidFill>
                <a:schemeClr val="tx1">
                  <a:lumMod val="95000"/>
                  <a:lumOff val="5000"/>
                </a:schemeClr>
              </a:solidFill>
              <a:latin typeface="Montserrat" pitchFamily="2" charset="77"/>
            </a:endParaRPr>
          </a:p>
        </p:txBody>
      </p:sp>
      <p:pic>
        <p:nvPicPr>
          <p:cNvPr id="14" name="The Electoral Commision Logo" descr="A picture containing text&#10;&#10;Description automatically generated">
            <a:extLst>
              <a:ext uri="{FF2B5EF4-FFF2-40B4-BE49-F238E27FC236}">
                <a16:creationId xmlns:a16="http://schemas.microsoft.com/office/drawing/2014/main" id="{A5A67777-AD8C-B84D-8B31-01F41FC54FB0}"/>
              </a:ext>
            </a:extLst>
          </p:cNvPr>
          <p:cNvPicPr>
            <a:picLocks noChangeAspect="1"/>
          </p:cNvPicPr>
          <p:nvPr userDrawn="1"/>
        </p:nvPicPr>
        <p:blipFill>
          <a:blip r:embed="rId4"/>
          <a:stretch>
            <a:fillRect/>
          </a:stretch>
        </p:blipFill>
        <p:spPr>
          <a:xfrm>
            <a:off x="10048460" y="476250"/>
            <a:ext cx="1724807" cy="867567"/>
          </a:xfrm>
          <a:prstGeom prst="rect">
            <a:avLst/>
          </a:prstGeom>
        </p:spPr>
      </p:pic>
      <p:pic>
        <p:nvPicPr>
          <p:cNvPr id="12" name="Front Cover Image One"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5"/>
          <a:srcRect l="7159" t="1669" r="24900" b="40361"/>
          <a:stretch/>
        </p:blipFill>
        <p:spPr>
          <a:xfrm>
            <a:off x="6910312" y="1475433"/>
            <a:ext cx="5281688" cy="5392615"/>
          </a:xfrm>
          <a:prstGeom prst="rect">
            <a:avLst/>
          </a:prstGeom>
        </p:spPr>
      </p:pic>
      <p:pic>
        <p:nvPicPr>
          <p:cNvPr id="18" name="Front Cover Image Two">
            <a:extLst>
              <a:ext uri="{FF2B5EF4-FFF2-40B4-BE49-F238E27FC236}">
                <a16:creationId xmlns:a16="http://schemas.microsoft.com/office/drawing/2014/main" id="{D9AB496D-5C5B-994B-8E76-A075FD6967AB}"/>
              </a:ext>
            </a:extLst>
          </p:cNvPr>
          <p:cNvPicPr>
            <a:picLocks noChangeAspect="1"/>
          </p:cNvPicPr>
          <p:nvPr userDrawn="1"/>
        </p:nvPicPr>
        <p:blipFill rotWithShape="1">
          <a:blip r:embed="rId6"/>
          <a:srcRect t="9782" b="29461"/>
          <a:stretch/>
        </p:blipFill>
        <p:spPr>
          <a:xfrm>
            <a:off x="4800344" y="1839959"/>
            <a:ext cx="5517185" cy="5028089"/>
          </a:xfrm>
          <a:prstGeom prst="rect">
            <a:avLst/>
          </a:prstGeom>
        </p:spPr>
      </p:pic>
      <p:pic>
        <p:nvPicPr>
          <p:cNvPr id="10" name="Picture 9">
            <a:extLst>
              <a:ext uri="{FF2B5EF4-FFF2-40B4-BE49-F238E27FC236}">
                <a16:creationId xmlns:a16="http://schemas.microsoft.com/office/drawing/2014/main" id="{D7B98A60-2F60-C44B-BEDE-8DC44436C791}"/>
              </a:ext>
            </a:extLst>
          </p:cNvPr>
          <p:cNvPicPr>
            <a:picLocks noChangeAspect="1"/>
          </p:cNvPicPr>
          <p:nvPr userDrawn="1"/>
        </p:nvPicPr>
        <p:blipFill>
          <a:blip r:embed="rId7"/>
          <a:stretch>
            <a:fillRect/>
          </a:stretch>
        </p:blipFill>
        <p:spPr>
          <a:xfrm>
            <a:off x="4050950" y="6268405"/>
            <a:ext cx="502317" cy="502317"/>
          </a:xfrm>
          <a:prstGeom prst="rect">
            <a:avLst/>
          </a:prstGeom>
        </p:spPr>
      </p:pic>
      <p:pic>
        <p:nvPicPr>
          <p:cNvPr id="24" name="Picture 23">
            <a:extLst>
              <a:ext uri="{FF2B5EF4-FFF2-40B4-BE49-F238E27FC236}">
                <a16:creationId xmlns:a16="http://schemas.microsoft.com/office/drawing/2014/main" id="{7E16E882-5483-9A4D-888D-34F476A9390D}"/>
              </a:ext>
            </a:extLst>
          </p:cNvPr>
          <p:cNvPicPr>
            <a:picLocks noChangeAspect="1"/>
          </p:cNvPicPr>
          <p:nvPr userDrawn="1"/>
        </p:nvPicPr>
        <p:blipFill>
          <a:blip r:embed="rId8"/>
          <a:stretch>
            <a:fillRect/>
          </a:stretch>
        </p:blipFill>
        <p:spPr>
          <a:xfrm>
            <a:off x="9843130" y="5714804"/>
            <a:ext cx="2032348" cy="1143196"/>
          </a:xfrm>
          <a:prstGeom prst="rect">
            <a:avLst/>
          </a:prstGeom>
        </p:spPr>
      </p:pic>
      <p:sp>
        <p:nvSpPr>
          <p:cNvPr id="27" name="Text Placeholder 4">
            <a:extLst>
              <a:ext uri="{FF2B5EF4-FFF2-40B4-BE49-F238E27FC236}">
                <a16:creationId xmlns:a16="http://schemas.microsoft.com/office/drawing/2014/main" id="{F43BC4A4-2A90-FC43-82E6-D946279DDB04}"/>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8" name="Text Placeholder 4">
            <a:extLst>
              <a:ext uri="{FF2B5EF4-FFF2-40B4-BE49-F238E27FC236}">
                <a16:creationId xmlns:a16="http://schemas.microsoft.com/office/drawing/2014/main" id="{EE890287-29E2-4C40-B8FC-0F98ACD76AB8}"/>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9" name="Text Placeholder 4">
            <a:extLst>
              <a:ext uri="{FF2B5EF4-FFF2-40B4-BE49-F238E27FC236}">
                <a16:creationId xmlns:a16="http://schemas.microsoft.com/office/drawing/2014/main" id="{0A1E29E1-B67C-F345-8DE7-DE7F4F60B204}"/>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30" name="Text Placeholder 4">
            <a:extLst>
              <a:ext uri="{FF2B5EF4-FFF2-40B4-BE49-F238E27FC236}">
                <a16:creationId xmlns:a16="http://schemas.microsoft.com/office/drawing/2014/main" id="{B3A7FC44-7815-804B-9C3C-3F759C101F5E}"/>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31" name="Text Placeholder 4">
            <a:extLst>
              <a:ext uri="{FF2B5EF4-FFF2-40B4-BE49-F238E27FC236}">
                <a16:creationId xmlns:a16="http://schemas.microsoft.com/office/drawing/2014/main" id="{0BC07E39-15D3-1F4C-AB33-372E24BBEE4D}"/>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Tree>
    <p:extLst>
      <p:ext uri="{BB962C8B-B14F-4D97-AF65-F5344CB8AC3E}">
        <p14:creationId xmlns:p14="http://schemas.microsoft.com/office/powerpoint/2010/main" val="27001797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a:t>XX to XX minutes</a:t>
            </a:r>
            <a:endParaRPr lang="en-US"/>
          </a:p>
        </p:txBody>
      </p:sp>
      <p:pic>
        <p:nvPicPr>
          <p:cNvPr id="25" name="Clock icon" descr="Clock Icon&#10;">
            <a:extLst>
              <a:ext uri="{FF2B5EF4-FFF2-40B4-BE49-F238E27FC236}">
                <a16:creationId xmlns:a16="http://schemas.microsoft.com/office/drawing/2014/main" id="{3B6F75D2-1137-CA45-AFB2-267C4F6EBDD0}"/>
              </a:ext>
            </a:extLst>
          </p:cNvPr>
          <p:cNvPicPr>
            <a:picLocks noChangeAspect="1"/>
          </p:cNvPicPr>
          <p:nvPr userDrawn="1"/>
        </p:nvPicPr>
        <p:blipFill>
          <a:blip r:embed="rId2"/>
          <a:stretch>
            <a:fillRect/>
          </a:stretch>
        </p:blipFill>
        <p:spPr>
          <a:xfrm>
            <a:off x="371475" y="1733852"/>
            <a:ext cx="411086" cy="411086"/>
          </a:xfrm>
          <a:prstGeom prst="rect">
            <a:avLst/>
          </a:prstGeom>
        </p:spPr>
      </p:pic>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3"/>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URL">
            <a:hlinkClick r:id="rId6"/>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0485116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2"/>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URL">
            <a:hlinkClick r:id="rId5"/>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9896689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a:t>XX to XX minutes</a:t>
            </a:r>
            <a:endParaRPr lang="en-US"/>
          </a:p>
        </p:txBody>
      </p:sp>
      <p:pic>
        <p:nvPicPr>
          <p:cNvPr id="9" name="Clock Icon" descr="Icon&#10;&#10;Description automatically generated">
            <a:extLst>
              <a:ext uri="{FF2B5EF4-FFF2-40B4-BE49-F238E27FC236}">
                <a16:creationId xmlns:a16="http://schemas.microsoft.com/office/drawing/2014/main" id="{4AF410A8-400B-BE41-BAB9-91CF6900D8C4}"/>
              </a:ext>
            </a:extLst>
          </p:cNvPr>
          <p:cNvPicPr>
            <a:picLocks noChangeAspect="1"/>
          </p:cNvPicPr>
          <p:nvPr userDrawn="1"/>
        </p:nvPicPr>
        <p:blipFill>
          <a:blip r:embed="rId2"/>
          <a:stretch>
            <a:fillRect/>
          </a:stretch>
        </p:blipFill>
        <p:spPr>
          <a:xfrm>
            <a:off x="371475" y="1733852"/>
            <a:ext cx="411086" cy="411086"/>
          </a:xfrm>
          <a:prstGeom prst="rect">
            <a:avLst/>
          </a:prstGeom>
        </p:spPr>
      </p:pic>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3"/>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8" name="Footer Placeholder 40">
            <a:hlinkClick r:id="rId6"/>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964357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dirty="0"/>
              <a:t>XX to XX minutes</a:t>
            </a:r>
            <a:endParaRPr lang="en-US" dirty="0"/>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2"/>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7" name="URL">
            <a:hlinkClick r:id="rId5"/>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209896689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a:t>XX to XX minutes</a:t>
            </a:r>
            <a:endParaRPr lang="en-US"/>
          </a:p>
        </p:txBody>
      </p:sp>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8" name="Footer Placeholder 40">
            <a:hlinkClick r:id="rId5"/>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92663567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a:t>XX to XX minutes</a:t>
            </a:r>
            <a:endParaRPr lang="en-US"/>
          </a:p>
        </p:txBody>
      </p:sp>
      <p:pic>
        <p:nvPicPr>
          <p:cNvPr id="25" name="Clock Icon">
            <a:extLst>
              <a:ext uri="{FF2B5EF4-FFF2-40B4-BE49-F238E27FC236}">
                <a16:creationId xmlns:a16="http://schemas.microsoft.com/office/drawing/2014/main" id="{3B6F75D2-1137-CA45-AFB2-267C4F6EBDD0}"/>
              </a:ext>
            </a:extLst>
          </p:cNvPr>
          <p:cNvPicPr>
            <a:picLocks noChangeAspect="1"/>
          </p:cNvPicPr>
          <p:nvPr userDrawn="1"/>
        </p:nvPicPr>
        <p:blipFill>
          <a:blip r:embed="rId2"/>
          <a:srcRect/>
          <a:stretch/>
        </p:blipFill>
        <p:spPr>
          <a:xfrm>
            <a:off x="371475" y="1733852"/>
            <a:ext cx="411086" cy="411086"/>
          </a:xfrm>
          <a:prstGeom prst="rect">
            <a:avLst/>
          </a:prstGeom>
        </p:spPr>
      </p:pic>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3"/>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Footer Placeholder 40">
            <a:hlinkClick r:id="rId6"/>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68243288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a:t>XX to XX minutes</a:t>
            </a:r>
            <a:endParaRPr lang="en-US"/>
          </a:p>
        </p:txBody>
      </p:sp>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2"/>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Footer Placeholder 40">
            <a:hlinkClick r:id="rId5"/>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45428111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a:t>XX to XX minutes</a:t>
            </a:r>
            <a:endParaRPr lang="en-US"/>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5CE98481-9685-6643-B405-447CEACFBED1}"/>
              </a:ext>
            </a:extLst>
          </p:cNvPr>
          <p:cNvPicPr>
            <a:picLocks noChangeAspect="1"/>
          </p:cNvPicPr>
          <p:nvPr userDrawn="1"/>
        </p:nvPicPr>
        <p:blipFill>
          <a:blip r:embed="rId2"/>
          <a:srcRect/>
          <a:stretch/>
        </p:blipFill>
        <p:spPr>
          <a:xfrm>
            <a:off x="371475" y="1733852"/>
            <a:ext cx="411086" cy="411086"/>
          </a:xfrm>
          <a:prstGeom prst="rect">
            <a:avLst/>
          </a:prstGeom>
        </p:spPr>
      </p:pic>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3"/>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160220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a:t>XX to XX minutes</a:t>
            </a:r>
            <a:endParaRPr lang="en-US"/>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9700580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reaker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4" name="Picture 13">
            <a:extLst>
              <a:ext uri="{FF2B5EF4-FFF2-40B4-BE49-F238E27FC236}">
                <a16:creationId xmlns:a16="http://schemas.microsoft.com/office/drawing/2014/main" id="{001F01D4-EDE1-5A42-80EB-AC3EB61B5DC1}"/>
              </a:ext>
              <a:ext uri="{C183D7F6-B498-43B3-948B-1728B52AA6E4}">
                <adec:decorative xmlns:adec="http://schemas.microsoft.com/office/drawing/2017/decorative" val="1"/>
              </a:ext>
            </a:extLst>
          </p:cNvPr>
          <p:cNvPicPr>
            <a:picLocks noChangeAspect="1"/>
          </p:cNvPicPr>
          <p:nvPr userDrawn="1"/>
        </p:nvPicPr>
        <p:blipFill rotWithShape="1">
          <a:blip r:embed="rId3"/>
          <a:srcRect l="25552" b="7720"/>
          <a:stretch/>
        </p:blipFill>
        <p:spPr>
          <a:xfrm flipH="1">
            <a:off x="5329584" y="-108515"/>
            <a:ext cx="6862416" cy="6966515"/>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A530EBA1-26F8-B74E-9E2D-891C18D2E7C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5"/>
            <a:extLst>
              <a:ext uri="{FF2B5EF4-FFF2-40B4-BE49-F238E27FC236}">
                <a16:creationId xmlns:a16="http://schemas.microsoft.com/office/drawing/2014/main" id="{13779B56-C50B-524F-BFE8-9D7D0565D28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5597940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reaker Slid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1" name="Picture 10">
            <a:extLst>
              <a:ext uri="{FF2B5EF4-FFF2-40B4-BE49-F238E27FC236}">
                <a16:creationId xmlns:a16="http://schemas.microsoft.com/office/drawing/2014/main" id="{A1CC0C7C-BCDF-5145-8102-C3AF0EF3A3B2}"/>
              </a:ext>
              <a:ext uri="{C183D7F6-B498-43B3-948B-1728B52AA6E4}">
                <adec:decorative xmlns:adec="http://schemas.microsoft.com/office/drawing/2017/decorative" val="1"/>
              </a:ext>
            </a:extLst>
          </p:cNvPr>
          <p:cNvPicPr>
            <a:picLocks noChangeAspect="1"/>
          </p:cNvPicPr>
          <p:nvPr userDrawn="1"/>
        </p:nvPicPr>
        <p:blipFill rotWithShape="1">
          <a:blip r:embed="rId3"/>
          <a:srcRect l="3461" r="6942" b="3737"/>
          <a:stretch/>
        </p:blipFill>
        <p:spPr>
          <a:xfrm>
            <a:off x="5409078" y="-58315"/>
            <a:ext cx="6782923" cy="6925480"/>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EE5DE9C6-D72F-2E4D-9B9E-EDC4EA190387}"/>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5"/>
            <a:extLst>
              <a:ext uri="{FF2B5EF4-FFF2-40B4-BE49-F238E27FC236}">
                <a16:creationId xmlns:a16="http://schemas.microsoft.com/office/drawing/2014/main" id="{57B3F263-4676-A44E-9AFF-EE6FF33585E3}"/>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5840104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 Cap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Title 1" descr="Large 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6" name="Footer Placeholder 7">
            <a:extLst>
              <a:ext uri="{FF2B5EF4-FFF2-40B4-BE49-F238E27FC236}">
                <a16:creationId xmlns:a16="http://schemas.microsoft.com/office/drawing/2014/main" id="{5A9F8D64-5966-3049-8413-6A1571A6DEB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Footer Placeholder 40">
            <a:hlinkClick r:id="rId4"/>
            <a:extLst>
              <a:ext uri="{FF2B5EF4-FFF2-40B4-BE49-F238E27FC236}">
                <a16:creationId xmlns:a16="http://schemas.microsoft.com/office/drawing/2014/main" id="{7194B3DA-2EDB-1F47-A94A-DAA8EA865C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9312032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mage + Caption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descr="Left hand Side Image&#10;">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Half page caption">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2" name="Footer Placeholder 7">
            <a:extLst>
              <a:ext uri="{FF2B5EF4-FFF2-40B4-BE49-F238E27FC236}">
                <a16:creationId xmlns:a16="http://schemas.microsoft.com/office/drawing/2014/main" id="{BD2479B8-70EE-5D43-8EAB-8E67C0A8661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3" name="Footer Placeholder 40">
            <a:hlinkClick r:id="rId4"/>
            <a:extLst>
              <a:ext uri="{FF2B5EF4-FFF2-40B4-BE49-F238E27FC236}">
                <a16:creationId xmlns:a16="http://schemas.microsoft.com/office/drawing/2014/main" id="{D78B451D-8147-0B4E-BC3A-198350B7297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3359522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mage + Caption + White A">
    <p:spTree>
      <p:nvGrpSpPr>
        <p:cNvPr id="1" name=""/>
        <p:cNvGrpSpPr/>
        <p:nvPr/>
      </p:nvGrpSpPr>
      <p:grpSpPr>
        <a:xfrm>
          <a:off x="0" y="0"/>
          <a:ext cx="0" cy="0"/>
          <a:chOff x="0" y="0"/>
          <a:chExt cx="0" cy="0"/>
        </a:xfrm>
      </p:grpSpPr>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Main Caption" descr="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sp>
        <p:nvSpPr>
          <p:cNvPr id="12" name="Rectangle 11">
            <a:extLst>
              <a:ext uri="{FF2B5EF4-FFF2-40B4-BE49-F238E27FC236}">
                <a16:creationId xmlns:a16="http://schemas.microsoft.com/office/drawing/2014/main" id="{B7EB4D20-04A1-9247-8D72-AA1E69094D5D}"/>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3A1ECA7-33A9-F544-8B2E-0DE459F8126A}"/>
              </a:ext>
              <a:ext uri="{C183D7F6-B498-43B3-948B-1728B52AA6E4}">
                <adec:decorative xmlns:adec="http://schemas.microsoft.com/office/drawing/2017/decorative" val="1"/>
              </a:ext>
            </a:extLst>
          </p:cNvPr>
          <p:cNvPicPr>
            <a:picLocks noChangeAspect="1"/>
          </p:cNvPicPr>
          <p:nvPr userDrawn="1"/>
        </p:nvPicPr>
        <p:blipFill rotWithShape="1">
          <a:blip r:embed="rId2"/>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9" name="Picture 8">
            <a:extLst>
              <a:ext uri="{FF2B5EF4-FFF2-40B4-BE49-F238E27FC236}">
                <a16:creationId xmlns:a16="http://schemas.microsoft.com/office/drawing/2014/main" id="{03C6BB3C-BA96-684F-AA07-03763AA5287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pic>
        <p:nvPicPr>
          <p:cNvPr id="14" name="Picture 13" descr="Outline of a hand pointing at an image&#10;">
            <a:extLst>
              <a:ext uri="{FF2B5EF4-FFF2-40B4-BE49-F238E27FC236}">
                <a16:creationId xmlns:a16="http://schemas.microsoft.com/office/drawing/2014/main" id="{4D7DC8F0-7092-AB4D-9A67-29A0B5240436}"/>
              </a:ext>
            </a:extLst>
          </p:cNvPr>
          <p:cNvPicPr>
            <a:picLocks noChangeAspect="1"/>
          </p:cNvPicPr>
          <p:nvPr userDrawn="1"/>
        </p:nvPicPr>
        <p:blipFill rotWithShape="1">
          <a:blip r:embed="rId5"/>
          <a:srcRect l="52080"/>
          <a:stretch/>
        </p:blipFill>
        <p:spPr>
          <a:xfrm flipH="1">
            <a:off x="6025664" y="914400"/>
            <a:ext cx="1308810" cy="1572819"/>
          </a:xfrm>
          <a:prstGeom prst="rect">
            <a:avLst/>
          </a:prstGeom>
        </p:spPr>
      </p:pic>
      <p:sp>
        <p:nvSpPr>
          <p:cNvPr id="15" name="Footer Placeholder 7">
            <a:extLst>
              <a:ext uri="{FF2B5EF4-FFF2-40B4-BE49-F238E27FC236}">
                <a16:creationId xmlns:a16="http://schemas.microsoft.com/office/drawing/2014/main" id="{36E55B73-65A7-5E48-A39D-179CE61C5B24}"/>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6"/>
            <a:extLst>
              <a:ext uri="{FF2B5EF4-FFF2-40B4-BE49-F238E27FC236}">
                <a16:creationId xmlns:a16="http://schemas.microsoft.com/office/drawing/2014/main" id="{79F28AC9-8D23-774D-907F-9E63E7E3A89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25915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dirty="0"/>
              <a:t>XX to XX minutes</a:t>
            </a:r>
            <a:endParaRPr lang="en-US" dirty="0"/>
          </a:p>
        </p:txBody>
      </p:sp>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8" name="Footer Placeholder 40">
            <a:hlinkClick r:id="rId5"/>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296435703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mage + Caption + White B">
    <p:spTree>
      <p:nvGrpSpPr>
        <p:cNvPr id="1" name=""/>
        <p:cNvGrpSpPr/>
        <p:nvPr/>
      </p:nvGrpSpPr>
      <p:grpSpPr>
        <a:xfrm>
          <a:off x="0" y="0"/>
          <a:ext cx="0" cy="0"/>
          <a:chOff x="0" y="0"/>
          <a:chExt cx="0" cy="0"/>
        </a:xfrm>
      </p:grpSpPr>
      <p:sp>
        <p:nvSpPr>
          <p:cNvPr id="12" name="Left hand side image">
            <a:extLst>
              <a:ext uri="{FF2B5EF4-FFF2-40B4-BE49-F238E27FC236}">
                <a16:creationId xmlns:a16="http://schemas.microsoft.com/office/drawing/2014/main" id="{61E192B6-5A5F-E947-96A6-7A501DB8B696}"/>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17" name="Main Caption" descr="Caption&#10;">
            <a:extLst>
              <a:ext uri="{FF2B5EF4-FFF2-40B4-BE49-F238E27FC236}">
                <a16:creationId xmlns:a16="http://schemas.microsoft.com/office/drawing/2014/main" id="{C409EEA0-299C-E441-B859-6B8AC6EB232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8" name="Logo">
            <a:extLst>
              <a:ext uri="{FF2B5EF4-FFF2-40B4-BE49-F238E27FC236}">
                <a16:creationId xmlns:a16="http://schemas.microsoft.com/office/drawing/2014/main" id="{2D2EFA2F-70F2-7D4A-80D6-13474A102F3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9" name="Picture 18" descr="Outline of a hand pointing at an image&#10;">
            <a:extLst>
              <a:ext uri="{FF2B5EF4-FFF2-40B4-BE49-F238E27FC236}">
                <a16:creationId xmlns:a16="http://schemas.microsoft.com/office/drawing/2014/main" id="{142EF67F-F08A-9546-AB11-A538543EC91E}"/>
              </a:ext>
            </a:extLst>
          </p:cNvPr>
          <p:cNvPicPr>
            <a:picLocks noChangeAspect="1"/>
          </p:cNvPicPr>
          <p:nvPr userDrawn="1"/>
        </p:nvPicPr>
        <p:blipFill rotWithShape="1">
          <a:blip r:embed="rId3"/>
          <a:srcRect l="52080"/>
          <a:stretch/>
        </p:blipFill>
        <p:spPr>
          <a:xfrm flipH="1">
            <a:off x="6025664" y="914400"/>
            <a:ext cx="1308810" cy="1572819"/>
          </a:xfrm>
          <a:prstGeom prst="rect">
            <a:avLst/>
          </a:prstGeom>
        </p:spPr>
      </p:pic>
      <p:sp>
        <p:nvSpPr>
          <p:cNvPr id="13" name="Rectangle 12">
            <a:extLst>
              <a:ext uri="{FF2B5EF4-FFF2-40B4-BE49-F238E27FC236}">
                <a16:creationId xmlns:a16="http://schemas.microsoft.com/office/drawing/2014/main" id="{1C2E96A1-FF6E-F340-8DC9-35E8B97A1DEA}"/>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9624074F-E391-1F4C-B38D-A820D17E0537}"/>
              </a:ext>
            </a:extLst>
          </p:cNvPr>
          <p:cNvPicPr>
            <a:picLocks noChangeAspect="1"/>
          </p:cNvPicPr>
          <p:nvPr userDrawn="1"/>
        </p:nvPicPr>
        <p:blipFill rotWithShape="1">
          <a:blip r:embed="rId4"/>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Lst>
          </p:cNvPr>
          <p:cNvPicPr>
            <a:picLocks noChangeAspect="1"/>
          </p:cNvPicPr>
          <p:nvPr userDrawn="1"/>
        </p:nvPicPr>
        <p:blipFill>
          <a:blip r:embed="rId5"/>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3C94EC99-B9F0-F14D-93AC-E9756C1680D5}"/>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6"/>
            <a:extLst>
              <a:ext uri="{FF2B5EF4-FFF2-40B4-BE49-F238E27FC236}">
                <a16:creationId xmlns:a16="http://schemas.microsoft.com/office/drawing/2014/main" id="{73E1BBFE-78D4-7B4F-A76B-467B80FF1797}"/>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87696346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Image" descr="Image of teenage girl pondering with finger on chin">
            <a:extLst>
              <a:ext uri="{FF2B5EF4-FFF2-40B4-BE49-F238E27FC236}">
                <a16:creationId xmlns:a16="http://schemas.microsoft.com/office/drawing/2014/main" id="{89ACCAE7-F79D-1244-9E82-D871927DBA4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FEBDE36F-3F1F-8545-B061-931E3103E160}"/>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sp>
        <p:nvSpPr>
          <p:cNvPr id="8" name="Title 1" descr="Main Quote&#10;">
            <a:extLst>
              <a:ext uri="{FF2B5EF4-FFF2-40B4-BE49-F238E27FC236}">
                <a16:creationId xmlns:a16="http://schemas.microsoft.com/office/drawing/2014/main" id="{CEFA90B8-DDDF-0749-AD7D-37B2C322D44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a:t>MAYBE YOU WANT AN INSPIRATIONAL QUOTE</a:t>
            </a:r>
          </a:p>
        </p:txBody>
      </p:sp>
      <p:sp>
        <p:nvSpPr>
          <p:cNvPr id="9" name="Title 1">
            <a:extLst>
              <a:ext uri="{FF2B5EF4-FFF2-40B4-BE49-F238E27FC236}">
                <a16:creationId xmlns:a16="http://schemas.microsoft.com/office/drawing/2014/main" id="{8AE57269-2D63-2547-8D46-F20246CF01DD}"/>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pic>
        <p:nvPicPr>
          <p:cNvPr id="12" name="Picture 11">
            <a:extLst>
              <a:ext uri="{FF2B5EF4-FFF2-40B4-BE49-F238E27FC236}">
                <a16:creationId xmlns:a16="http://schemas.microsoft.com/office/drawing/2014/main" id="{6EAF50D2-F68C-9247-971B-26DEF29D20F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15844436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Image" descr="Image of teenage girl pondering with finger on chin">
            <a:extLst>
              <a:ext uri="{FF2B5EF4-FFF2-40B4-BE49-F238E27FC236}">
                <a16:creationId xmlns:a16="http://schemas.microsoft.com/office/drawing/2014/main" id="{AF6F1F5F-250A-FE4A-ACD7-2D05B5CF7E2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5" name="Picture 14">
            <a:extLst>
              <a:ext uri="{FF2B5EF4-FFF2-40B4-BE49-F238E27FC236}">
                <a16:creationId xmlns:a16="http://schemas.microsoft.com/office/drawing/2014/main" id="{51995C43-CD70-EA49-B257-3390055EDFE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DB0BFB95-A8CC-5A4C-9753-98855CE1886F}"/>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sp>
        <p:nvSpPr>
          <p:cNvPr id="17" name="Title 1" descr="Main Quote&#10;">
            <a:extLst>
              <a:ext uri="{FF2B5EF4-FFF2-40B4-BE49-F238E27FC236}">
                <a16:creationId xmlns:a16="http://schemas.microsoft.com/office/drawing/2014/main" id="{03559090-BADF-C94D-8E1B-1DB60FDEFC6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a:t>MAYBE YOU WANT AN INSPIRATIONAL QUOTE</a:t>
            </a:r>
          </a:p>
        </p:txBody>
      </p:sp>
      <p:sp>
        <p:nvSpPr>
          <p:cNvPr id="18" name="Title 1">
            <a:extLst>
              <a:ext uri="{FF2B5EF4-FFF2-40B4-BE49-F238E27FC236}">
                <a16:creationId xmlns:a16="http://schemas.microsoft.com/office/drawing/2014/main" id="{D6763833-69F3-6B41-85E8-FFA2E28E5CF5}"/>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pic>
        <p:nvPicPr>
          <p:cNvPr id="19" name="Picture 18">
            <a:extLst>
              <a:ext uri="{FF2B5EF4-FFF2-40B4-BE49-F238E27FC236}">
                <a16:creationId xmlns:a16="http://schemas.microsoft.com/office/drawing/2014/main" id="{4351FCA7-2B5A-B547-84B4-B375ADF39D2F}"/>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385654556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99462413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able&#10;">
            <a:extLst>
              <a:ext uri="{FF2B5EF4-FFF2-40B4-BE49-F238E27FC236}">
                <a16:creationId xmlns:a16="http://schemas.microsoft.com/office/drawing/2014/main" id="{9A364887-69AB-A540-BF97-AA2BE3E3EB7D}"/>
              </a:ext>
            </a:extLst>
          </p:cNvPr>
          <p:cNvGraphicFramePr>
            <a:graphicFrameLocks noGrp="1"/>
          </p:cNvGraphicFramePr>
          <p:nvPr userDrawn="1"/>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0059914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able">
            <a:extLst>
              <a:ext uri="{FF2B5EF4-FFF2-40B4-BE49-F238E27FC236}">
                <a16:creationId xmlns:a16="http://schemas.microsoft.com/office/drawing/2014/main" id="{9A364887-69AB-A540-BF97-AA2BE3E3EB7D}"/>
              </a:ext>
            </a:extLst>
          </p:cNvPr>
          <p:cNvGraphicFramePr>
            <a:graphicFrameLocks noGrp="1"/>
          </p:cNvGraphicFramePr>
          <p:nvPr userDrawn="1"/>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7FF1B7C6-6E20-CB4D-80E7-BFB6C3DA29C5}"/>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52A27B6B-C1FB-F84D-B32E-2284DF72D4A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51355257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Header Grid A">
    <p:spTree>
      <p:nvGrpSpPr>
        <p:cNvPr id="1" name=""/>
        <p:cNvGrpSpPr/>
        <p:nvPr/>
      </p:nvGrpSpPr>
      <p:grpSpPr>
        <a:xfrm>
          <a:off x="0" y="0"/>
          <a:ext cx="0" cy="0"/>
          <a:chOff x="0" y="0"/>
          <a:chExt cx="0" cy="0"/>
        </a:xfrm>
      </p:grpSpPr>
      <p:sp>
        <p:nvSpPr>
          <p:cNvPr id="8" name="Main Ti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A4C3B688-999A-5447-9DBA-652646CA3A68}"/>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2B77BCF7-CD93-7A49-9226-91BD8E9E1C1F}"/>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78665896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Header 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8845E985-17D4-6B47-9D46-CCDEF185606A}"/>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2BEE69F6-8F5A-B944-9F99-948300CE71B0}"/>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43119605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mpliment A Examp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ain title">
            <a:extLst>
              <a:ext uri="{FF2B5EF4-FFF2-40B4-BE49-F238E27FC236}">
                <a16:creationId xmlns:a16="http://schemas.microsoft.com/office/drawing/2014/main" id="{B58F0B3C-D295-FF44-AF15-E3683C23AE75}"/>
              </a:ext>
            </a:extLst>
          </p:cNvPr>
          <p:cNvSpPr txBox="1">
            <a:spLocks/>
          </p:cNvSpPr>
          <p:nvPr userDrawn="1"/>
        </p:nvSpPr>
        <p:spPr>
          <a:xfrm>
            <a:off x="6240462" y="2198274"/>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noFill/>
                </a:ln>
                <a:solidFill>
                  <a:schemeClr val="bg1"/>
                </a:solidFill>
                <a:latin typeface="Montserrat ExtraBold" pitchFamily="2" charset="77"/>
              </a:rPr>
              <a:t>BINGO!</a:t>
            </a:r>
          </a:p>
        </p:txBody>
      </p:sp>
      <p:pic>
        <p:nvPicPr>
          <p:cNvPr id="23" name="Main Image" descr="Large thumbs up image">
            <a:extLst>
              <a:ext uri="{FF2B5EF4-FFF2-40B4-BE49-F238E27FC236}">
                <a16:creationId xmlns:a16="http://schemas.microsoft.com/office/drawing/2014/main" id="{95E1D273-96DA-3E4C-A446-B8577EB02279}"/>
              </a:ext>
              <a:ext uri="{C183D7F6-B498-43B3-948B-1728B52AA6E4}">
                <adec:decorative xmlns:adec="http://schemas.microsoft.com/office/drawing/2017/decorative" val="0"/>
              </a:ext>
            </a:extLst>
          </p:cNvPr>
          <p:cNvPicPr>
            <a:picLocks noChangeAspect="1"/>
          </p:cNvPicPr>
          <p:nvPr userDrawn="1"/>
        </p:nvPicPr>
        <p:blipFill rotWithShape="1">
          <a:blip r:embed="rId2"/>
          <a:srcRect l="18641" r="-1601"/>
          <a:stretch/>
        </p:blipFill>
        <p:spPr>
          <a:xfrm>
            <a:off x="0" y="486064"/>
            <a:ext cx="6456504" cy="6137464"/>
          </a:xfrm>
          <a:prstGeom prst="rect">
            <a:avLst/>
          </a:prstGeom>
        </p:spPr>
      </p:pic>
      <p:sp>
        <p:nvSpPr>
          <p:cNvPr id="31" name="Title 1">
            <a:extLst>
              <a:ext uri="{FF2B5EF4-FFF2-40B4-BE49-F238E27FC236}">
                <a16:creationId xmlns:a16="http://schemas.microsoft.com/office/drawing/2014/main" id="{F32A8B07-4FFF-4F42-8E35-0C542557813D}"/>
              </a:ext>
              <a:ext uri="{C183D7F6-B498-43B3-948B-1728B52AA6E4}">
                <adec:decorative xmlns:adec="http://schemas.microsoft.com/office/drawing/2017/decorative" val="1"/>
              </a:ext>
            </a:extLst>
          </p:cNvPr>
          <p:cNvSpPr txBox="1">
            <a:spLocks/>
          </p:cNvSpPr>
          <p:nvPr userDrawn="1"/>
        </p:nvSpPr>
        <p:spPr>
          <a:xfrm>
            <a:off x="6240462" y="1123100"/>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2" name="Title 1">
            <a:extLst>
              <a:ext uri="{FF2B5EF4-FFF2-40B4-BE49-F238E27FC236}">
                <a16:creationId xmlns:a16="http://schemas.microsoft.com/office/drawing/2014/main" id="{118692AA-6DA9-7247-9E3D-A3425B6CC6D8}"/>
              </a:ext>
              <a:ext uri="{C183D7F6-B498-43B3-948B-1728B52AA6E4}">
                <adec:decorative xmlns:adec="http://schemas.microsoft.com/office/drawing/2017/decorative" val="1"/>
              </a:ext>
            </a:extLst>
          </p:cNvPr>
          <p:cNvSpPr txBox="1">
            <a:spLocks/>
          </p:cNvSpPr>
          <p:nvPr userDrawn="1"/>
        </p:nvSpPr>
        <p:spPr>
          <a:xfrm>
            <a:off x="6240463" y="7807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3" name="Title 1">
            <a:extLst>
              <a:ext uri="{FF2B5EF4-FFF2-40B4-BE49-F238E27FC236}">
                <a16:creationId xmlns:a16="http://schemas.microsoft.com/office/drawing/2014/main" id="{DCA1753D-B243-014E-92F0-8E592D4D47AE}"/>
              </a:ext>
              <a:ext uri="{C183D7F6-B498-43B3-948B-1728B52AA6E4}">
                <adec:decorative xmlns:adec="http://schemas.microsoft.com/office/drawing/2017/decorative" val="1"/>
              </a:ext>
            </a:extLst>
          </p:cNvPr>
          <p:cNvSpPr txBox="1">
            <a:spLocks/>
          </p:cNvSpPr>
          <p:nvPr userDrawn="1"/>
        </p:nvSpPr>
        <p:spPr>
          <a:xfrm>
            <a:off x="6240462" y="4398863"/>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4" name="Title 1">
            <a:extLst>
              <a:ext uri="{FF2B5EF4-FFF2-40B4-BE49-F238E27FC236}">
                <a16:creationId xmlns:a16="http://schemas.microsoft.com/office/drawing/2014/main" id="{19EC8F16-FC3B-AA40-BBB1-7E0659FA7AE3}"/>
              </a:ext>
              <a:ext uri="{C183D7F6-B498-43B3-948B-1728B52AA6E4}">
                <adec:decorative xmlns:adec="http://schemas.microsoft.com/office/drawing/2017/decorative" val="1"/>
              </a:ext>
            </a:extLst>
          </p:cNvPr>
          <p:cNvSpPr txBox="1">
            <a:spLocks/>
          </p:cNvSpPr>
          <p:nvPr userDrawn="1"/>
        </p:nvSpPr>
        <p:spPr>
          <a:xfrm>
            <a:off x="6240463" y="331364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230BF9A5-9C01-4D4E-AD84-8223F52AC159}"/>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4" name="Footer Placeholder 40">
            <a:hlinkClick r:id="rId5"/>
            <a:extLst>
              <a:ext uri="{FF2B5EF4-FFF2-40B4-BE49-F238E27FC236}">
                <a16:creationId xmlns:a16="http://schemas.microsoft.com/office/drawing/2014/main" id="{3E37FD08-65BB-EC45-BC73-DB06F8042E9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69905669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mpliment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5F61710B-A6E9-F24E-AB4A-EF9A39AAA3E4}"/>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a:t>ENTER</a:t>
            </a:r>
            <a:endParaRPr lang="en-US"/>
          </a:p>
        </p:txBody>
      </p:sp>
      <p:sp>
        <p:nvSpPr>
          <p:cNvPr id="16" name="Text Placeholder 3">
            <a:extLst>
              <a:ext uri="{FF2B5EF4-FFF2-40B4-BE49-F238E27FC236}">
                <a16:creationId xmlns:a16="http://schemas.microsoft.com/office/drawing/2014/main" id="{3777E145-9901-A34C-900B-BEDD4B8786CD}"/>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YOUR</a:t>
            </a:r>
            <a:endParaRPr lang="en-US"/>
          </a:p>
        </p:txBody>
      </p:sp>
      <p:sp>
        <p:nvSpPr>
          <p:cNvPr id="17" name="Text Placeholder 3">
            <a:extLst>
              <a:ext uri="{FF2B5EF4-FFF2-40B4-BE49-F238E27FC236}">
                <a16:creationId xmlns:a16="http://schemas.microsoft.com/office/drawing/2014/main" id="{5B5E8E0F-8ABE-5141-8B58-45EFEDFAE4C7}"/>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a:t>WORD</a:t>
            </a:r>
            <a:endParaRPr lang="en-US"/>
          </a:p>
        </p:txBody>
      </p:sp>
      <p:sp>
        <p:nvSpPr>
          <p:cNvPr id="18" name="Text Placeholder 3">
            <a:extLst>
              <a:ext uri="{FF2B5EF4-FFF2-40B4-BE49-F238E27FC236}">
                <a16:creationId xmlns:a16="http://schemas.microsoft.com/office/drawing/2014/main" id="{C8539CC6-ABD0-8E47-8A80-B78BEA39744C}"/>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INSIDE</a:t>
            </a:r>
            <a:endParaRPr lang="en-US"/>
          </a:p>
        </p:txBody>
      </p:sp>
      <p:sp>
        <p:nvSpPr>
          <p:cNvPr id="19" name="Text Placeholder 3">
            <a:extLst>
              <a:ext uri="{FF2B5EF4-FFF2-40B4-BE49-F238E27FC236}">
                <a16:creationId xmlns:a16="http://schemas.microsoft.com/office/drawing/2014/main" id="{C67CEA9B-81F3-5946-8974-A19F69EE5D6C}"/>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HERE</a:t>
            </a:r>
            <a:endParaRPr lang="en-US"/>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3" name="Picture 22" descr="Large thumbs up image">
            <a:extLst>
              <a:ext uri="{FF2B5EF4-FFF2-40B4-BE49-F238E27FC236}">
                <a16:creationId xmlns:a16="http://schemas.microsoft.com/office/drawing/2014/main" id="{95E1D273-96DA-3E4C-A446-B8577EB02279}"/>
              </a:ext>
            </a:extLst>
          </p:cNvPr>
          <p:cNvPicPr>
            <a:picLocks noChangeAspect="1"/>
          </p:cNvPicPr>
          <p:nvPr userDrawn="1"/>
        </p:nvPicPr>
        <p:blipFill rotWithShape="1">
          <a:blip r:embed="rId3"/>
          <a:srcRect l="18641" r="-1601"/>
          <a:stretch/>
        </p:blipFill>
        <p:spPr>
          <a:xfrm>
            <a:off x="0" y="486064"/>
            <a:ext cx="6456504" cy="6137464"/>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FBE5A209-02AB-2E4A-A0D6-580E23658093}"/>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4" name="Footer Placeholder 40">
            <a:hlinkClick r:id="rId5"/>
            <a:extLst>
              <a:ext uri="{FF2B5EF4-FFF2-40B4-BE49-F238E27FC236}">
                <a16:creationId xmlns:a16="http://schemas.microsoft.com/office/drawing/2014/main" id="{518ED22E-CF47-CB49-B148-A90F0C8E42A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263213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dirty="0"/>
              <a:t>XX to XX minutes</a:t>
            </a:r>
            <a:endParaRPr lang="en-US" dirty="0"/>
          </a:p>
        </p:txBody>
      </p:sp>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8" name="Footer Placeholder 40">
            <a:hlinkClick r:id="rId5"/>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192663567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mpliment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D95977E2-1626-9F42-9995-149D90931135}"/>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a:t>ENTER</a:t>
            </a:r>
            <a:endParaRPr lang="en-US"/>
          </a:p>
        </p:txBody>
      </p:sp>
      <p:sp>
        <p:nvSpPr>
          <p:cNvPr id="16" name="Text Placeholder 3">
            <a:extLst>
              <a:ext uri="{FF2B5EF4-FFF2-40B4-BE49-F238E27FC236}">
                <a16:creationId xmlns:a16="http://schemas.microsoft.com/office/drawing/2014/main" id="{F753EA5F-DE35-9946-A18F-18DDF276C6C1}"/>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YOUR</a:t>
            </a:r>
            <a:endParaRPr lang="en-US"/>
          </a:p>
        </p:txBody>
      </p:sp>
      <p:sp>
        <p:nvSpPr>
          <p:cNvPr id="17" name="Text Placeholder 3">
            <a:extLst>
              <a:ext uri="{FF2B5EF4-FFF2-40B4-BE49-F238E27FC236}">
                <a16:creationId xmlns:a16="http://schemas.microsoft.com/office/drawing/2014/main" id="{A65ACEB7-0798-1443-AF35-4981F842DC0A}"/>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a:t>WORD</a:t>
            </a:r>
            <a:endParaRPr lang="en-US"/>
          </a:p>
        </p:txBody>
      </p:sp>
      <p:sp>
        <p:nvSpPr>
          <p:cNvPr id="18" name="Text Placeholder 3">
            <a:extLst>
              <a:ext uri="{FF2B5EF4-FFF2-40B4-BE49-F238E27FC236}">
                <a16:creationId xmlns:a16="http://schemas.microsoft.com/office/drawing/2014/main" id="{D4B531B7-A03A-A14A-B851-21307400C576}"/>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INSIDE</a:t>
            </a:r>
            <a:endParaRPr lang="en-US"/>
          </a:p>
        </p:txBody>
      </p:sp>
      <p:sp>
        <p:nvSpPr>
          <p:cNvPr id="24" name="Text Placeholder 3">
            <a:extLst>
              <a:ext uri="{FF2B5EF4-FFF2-40B4-BE49-F238E27FC236}">
                <a16:creationId xmlns:a16="http://schemas.microsoft.com/office/drawing/2014/main" id="{2A0079FF-61F9-3B4C-B606-4644D67F6021}"/>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HERE</a:t>
            </a:r>
            <a:endParaRPr lang="en-US"/>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6" name="Picture 25">
            <a:extLst>
              <a:ext uri="{FF2B5EF4-FFF2-40B4-BE49-F238E27FC236}">
                <a16:creationId xmlns:a16="http://schemas.microsoft.com/office/drawing/2014/main" id="{9E657A7F-118A-1D49-A661-4E14BF47B5FC}"/>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371475" y="486064"/>
            <a:ext cx="1459057" cy="733896"/>
          </a:xfrm>
          <a:prstGeom prst="rect">
            <a:avLst/>
          </a:prstGeom>
        </p:spPr>
      </p:pic>
      <p:pic>
        <p:nvPicPr>
          <p:cNvPr id="27" name="Picture 26" descr="Large thumbs up image">
            <a:extLst>
              <a:ext uri="{FF2B5EF4-FFF2-40B4-BE49-F238E27FC236}">
                <a16:creationId xmlns:a16="http://schemas.microsoft.com/office/drawing/2014/main" id="{EC213E02-69B6-2143-A88E-06C4B948BDAE}"/>
              </a:ext>
              <a:ext uri="{C183D7F6-B498-43B3-948B-1728B52AA6E4}">
                <adec:decorative xmlns:adec="http://schemas.microsoft.com/office/drawing/2017/decorative" val="0"/>
              </a:ext>
            </a:extLst>
          </p:cNvPr>
          <p:cNvPicPr>
            <a:picLocks noChangeAspect="1"/>
          </p:cNvPicPr>
          <p:nvPr userDrawn="1"/>
        </p:nvPicPr>
        <p:blipFill rotWithShape="1">
          <a:blip r:embed="rId4"/>
          <a:srcRect l="18641" r="-1601"/>
          <a:stretch/>
        </p:blipFill>
        <p:spPr>
          <a:xfrm>
            <a:off x="0" y="486064"/>
            <a:ext cx="6456504" cy="6137464"/>
          </a:xfrm>
          <a:prstGeom prst="rect">
            <a:avLst/>
          </a:prstGeom>
        </p:spPr>
      </p:pic>
      <p:sp>
        <p:nvSpPr>
          <p:cNvPr id="13" name="Footer Placeholder 7">
            <a:extLst>
              <a:ext uri="{FF2B5EF4-FFF2-40B4-BE49-F238E27FC236}">
                <a16:creationId xmlns:a16="http://schemas.microsoft.com/office/drawing/2014/main" id="{DB5CE8D6-2C3F-9246-B7A4-66112B1C554F}"/>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4" name="Footer Placeholder 40">
            <a:hlinkClick r:id="rId5"/>
            <a:extLst>
              <a:ext uri="{FF2B5EF4-FFF2-40B4-BE49-F238E27FC236}">
                <a16:creationId xmlns:a16="http://schemas.microsoft.com/office/drawing/2014/main" id="{896A6BA4-B40C-E34C-841A-1FB6E6F4DAF5}"/>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4270909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a:t>TITLE TO GO HERE</a:t>
            </a:r>
            <a:endParaRPr lang="en-US"/>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954135" y="1784826"/>
            <a:ext cx="4724671" cy="612096"/>
          </a:xfrm>
        </p:spPr>
        <p:txBody>
          <a:bodyPr anchor="ctr">
            <a:normAutofit/>
          </a:bodyPr>
          <a:lstStyle>
            <a:lvl1pPr marL="0" indent="0">
              <a:buNone/>
              <a:defRPr sz="1600"/>
            </a:lvl1pPr>
          </a:lstStyle>
          <a:p>
            <a:pPr lvl="0"/>
            <a:r>
              <a:rPr lang="en-GB"/>
              <a:t>XX to XX minutes</a:t>
            </a:r>
            <a:endParaRPr lang="en-US"/>
          </a:p>
        </p:txBody>
      </p:sp>
      <p:pic>
        <p:nvPicPr>
          <p:cNvPr id="23" name="Clock Icon" descr="Clock Icon&#10;">
            <a:extLst>
              <a:ext uri="{FF2B5EF4-FFF2-40B4-BE49-F238E27FC236}">
                <a16:creationId xmlns:a16="http://schemas.microsoft.com/office/drawing/2014/main" id="{6E4074F5-43E7-7043-91BF-4B3DCA9FD178}"/>
              </a:ext>
            </a:extLst>
          </p:cNvPr>
          <p:cNvPicPr>
            <a:picLocks noChangeAspect="1"/>
          </p:cNvPicPr>
          <p:nvPr userDrawn="1"/>
        </p:nvPicPr>
        <p:blipFill>
          <a:blip r:embed="rId2"/>
          <a:stretch>
            <a:fillRect/>
          </a:stretch>
        </p:blipFill>
        <p:spPr>
          <a:xfrm>
            <a:off x="564731" y="1917190"/>
            <a:ext cx="340759" cy="340759"/>
          </a:xfrm>
          <a:prstGeom prst="rect">
            <a:avLst/>
          </a:prstGeom>
        </p:spPr>
      </p:pic>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5" name="Footer Placeholder 40">
            <a:hlinkClick r:id="rId6"/>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80024319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a:t>TITLE TO GO HERE</a:t>
            </a:r>
            <a:endParaRPr lang="en-US"/>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469127" y="1784826"/>
            <a:ext cx="5209679" cy="612096"/>
          </a:xfrm>
        </p:spPr>
        <p:txBody>
          <a:bodyPr anchor="ctr">
            <a:normAutofit/>
          </a:bodyPr>
          <a:lstStyle>
            <a:lvl1pPr marL="0" indent="0">
              <a:buNone/>
              <a:defRPr sz="16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5" name="Footer Placeholder 40">
            <a:hlinkClick r:id="rId5"/>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24628363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954135" y="1778216"/>
            <a:ext cx="4724671" cy="618708"/>
          </a:xfrm>
        </p:spPr>
        <p:txBody>
          <a:bodyPr anchor="ctr">
            <a:normAutofit/>
          </a:bodyPr>
          <a:lstStyle>
            <a:lvl1pPr marL="0" indent="0">
              <a:buNone/>
              <a:defRPr sz="1600"/>
            </a:lvl1pPr>
          </a:lstStyle>
          <a:p>
            <a:pPr lvl="0"/>
            <a:r>
              <a:rPr lang="en-GB"/>
              <a:t>XX to XX minutes</a:t>
            </a:r>
            <a:endParaRPr lang="en-US"/>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pic>
        <p:nvPicPr>
          <p:cNvPr id="25" name="Picture 24">
            <a:extLst>
              <a:ext uri="{FF2B5EF4-FFF2-40B4-BE49-F238E27FC236}">
                <a16:creationId xmlns:a16="http://schemas.microsoft.com/office/drawing/2014/main" id="{3B6F75D2-1137-CA45-AFB2-267C4F6EBDD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571183" y="1922288"/>
            <a:ext cx="330563" cy="330563"/>
          </a:xfrm>
          <a:prstGeom prst="rect">
            <a:avLst/>
          </a:prstGeom>
        </p:spPr>
      </p:pic>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9" name="Footer Placeholder 40">
            <a:hlinkClick r:id="rId6"/>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411686067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469127" y="1778216"/>
            <a:ext cx="5209679" cy="618708"/>
          </a:xfrm>
        </p:spPr>
        <p:txBody>
          <a:bodyPr anchor="ctr">
            <a:normAutofit/>
          </a:bodyPr>
          <a:lstStyle>
            <a:lvl1pPr marL="0" indent="0">
              <a:buNone/>
              <a:defRPr sz="1600"/>
            </a:lvl1pPr>
          </a:lstStyle>
          <a:p>
            <a:pPr lvl="0"/>
            <a:r>
              <a:rPr lang="en-GB"/>
              <a:t>XX to XX minutes</a:t>
            </a:r>
            <a:endParaRPr lang="en-US"/>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9" name="Footer Placeholder 40">
            <a:hlinkClick r:id="rId5"/>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16014059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28" name="Time Icon" descr="Icon&#10;&#10;Description automatically generated">
            <a:extLst>
              <a:ext uri="{FF2B5EF4-FFF2-40B4-BE49-F238E27FC236}">
                <a16:creationId xmlns:a16="http://schemas.microsoft.com/office/drawing/2014/main" id="{41F7F007-0A35-7B4B-A950-A835AE2F4C20}"/>
              </a:ext>
            </a:extLst>
          </p:cNvPr>
          <p:cNvPicPr>
            <a:picLocks noChangeAspect="1"/>
          </p:cNvPicPr>
          <p:nvPr userDrawn="1"/>
        </p:nvPicPr>
        <p:blipFill>
          <a:blip r:embed="rId2"/>
          <a:stretch>
            <a:fillRect/>
          </a:stretch>
        </p:blipFill>
        <p:spPr>
          <a:xfrm>
            <a:off x="6366725" y="1917190"/>
            <a:ext cx="340759" cy="340759"/>
          </a:xfrm>
          <a:prstGeom prst="rect">
            <a:avLst/>
          </a:prstGeom>
        </p:spPr>
      </p:pic>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a:t>XX to XX minutes</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6"/>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97726921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337191" y="1784826"/>
            <a:ext cx="5143610" cy="612098"/>
          </a:xfrm>
        </p:spPr>
        <p:txBody>
          <a:bodyPr anchor="ctr">
            <a:normAutofit/>
          </a:bodyPr>
          <a:lstStyle>
            <a:lvl1pPr marL="0" indent="0">
              <a:buNone/>
              <a:defRPr sz="1600"/>
            </a:lvl1pPr>
          </a:lstStyle>
          <a:p>
            <a:pPr lvl="0"/>
            <a:r>
              <a:rPr lang="en-GB"/>
              <a:t>XX to XX minutes</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5"/>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72848884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a:t>XX to XX minutes</a:t>
            </a:r>
            <a:endParaRPr lang="en-US"/>
          </a:p>
        </p:txBody>
      </p:sp>
      <p:pic>
        <p:nvPicPr>
          <p:cNvPr id="35" name="Picture 34">
            <a:extLst>
              <a:ext uri="{FF2B5EF4-FFF2-40B4-BE49-F238E27FC236}">
                <a16:creationId xmlns:a16="http://schemas.microsoft.com/office/drawing/2014/main" id="{43D8FB1E-5945-4349-A719-0D5CF93E5A0E}"/>
              </a:ext>
            </a:extLst>
          </p:cNvPr>
          <p:cNvPicPr>
            <a:picLocks noChangeAspect="1"/>
          </p:cNvPicPr>
          <p:nvPr userDrawn="1"/>
        </p:nvPicPr>
        <p:blipFill>
          <a:blip r:embed="rId2"/>
          <a:srcRect/>
          <a:stretch/>
        </p:blipFill>
        <p:spPr>
          <a:xfrm>
            <a:off x="6372543" y="1922288"/>
            <a:ext cx="330563" cy="330563"/>
          </a:xfrm>
          <a:prstGeom prst="rect">
            <a:avLst/>
          </a:prstGeom>
        </p:spPr>
      </p:pic>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34" name="Footer Placeholder 40">
            <a:hlinkClick r:id="rId6"/>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96623367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329239" y="1784826"/>
            <a:ext cx="5151562" cy="612098"/>
          </a:xfrm>
        </p:spPr>
        <p:txBody>
          <a:bodyPr anchor="ctr">
            <a:normAutofit/>
          </a:bodyPr>
          <a:lstStyle>
            <a:lvl1pPr marL="0" indent="0">
              <a:buNone/>
              <a:defRPr sz="1600"/>
            </a:lvl1pPr>
          </a:lstStyle>
          <a:p>
            <a:pPr lvl="0"/>
            <a:r>
              <a:rPr lang="en-GB"/>
              <a:t>XX to XX minutes</a:t>
            </a:r>
            <a:endParaRPr lang="en-US"/>
          </a:p>
        </p:txBody>
      </p:sp>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34" name="Footer Placeholder 40">
            <a:hlinkClick r:id="rId5"/>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18732377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58603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dirty="0"/>
              <a:t>XX to XX minutes</a:t>
            </a:r>
            <a:endParaRPr lang="en-US" dirty="0"/>
          </a:p>
        </p:txBody>
      </p:sp>
      <p:pic>
        <p:nvPicPr>
          <p:cNvPr id="25" name="Clock Icon">
            <a:extLst>
              <a:ext uri="{FF2B5EF4-FFF2-40B4-BE49-F238E27FC236}">
                <a16:creationId xmlns:a16="http://schemas.microsoft.com/office/drawing/2014/main" id="{3B6F75D2-1137-CA45-AFB2-267C4F6EBDD0}"/>
              </a:ext>
            </a:extLst>
          </p:cNvPr>
          <p:cNvPicPr>
            <a:picLocks noChangeAspect="1"/>
          </p:cNvPicPr>
          <p:nvPr userDrawn="1"/>
        </p:nvPicPr>
        <p:blipFill>
          <a:blip r:embed="rId2"/>
          <a:srcRect/>
          <a:stretch/>
        </p:blipFill>
        <p:spPr>
          <a:xfrm>
            <a:off x="371475" y="1733852"/>
            <a:ext cx="411086" cy="411086"/>
          </a:xfrm>
          <a:prstGeom prst="rect">
            <a:avLst/>
          </a:prstGeom>
        </p:spPr>
      </p:pic>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3"/>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Campaigning</a:t>
            </a:r>
            <a:endParaRPr lang="en-US" dirty="0"/>
          </a:p>
        </p:txBody>
      </p:sp>
      <p:sp>
        <p:nvSpPr>
          <p:cNvPr id="17" name="Footer Placeholder 40">
            <a:hlinkClick r:id="rId6"/>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electoralcommission.org.uk</a:t>
            </a:r>
            <a:r>
              <a:rPr lang="en-US" sz="900" b="0" u="none" dirty="0">
                <a:solidFill>
                  <a:schemeClr val="tx1"/>
                </a:solidFill>
              </a:rPr>
              <a:t>/learning</a:t>
            </a:r>
          </a:p>
        </p:txBody>
      </p:sp>
    </p:spTree>
    <p:extLst>
      <p:ext uri="{BB962C8B-B14F-4D97-AF65-F5344CB8AC3E}">
        <p14:creationId xmlns:p14="http://schemas.microsoft.com/office/powerpoint/2010/main" val="68243288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 Illustration">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BCF6251E-8633-4B2E-AEDB-898760F808DE}"/>
              </a:ext>
            </a:extLst>
          </p:cNvPr>
          <p:cNvSpPr>
            <a:spLocks noGrp="1"/>
          </p:cNvSpPr>
          <p:nvPr>
            <p:ph type="pic" sz="quarter" idx="13"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3" cy="3080564"/>
          </a:xfrm>
          <a:prstGeom prst="rect">
            <a:avLst/>
          </a:prstGeom>
        </p:spPr>
        <p:txBody>
          <a:bodyPr lIns="0" tIns="0" rIns="0" bIns="180000" anchor="b" anchorCtr="0"/>
          <a:lstStyle>
            <a:lvl1pPr>
              <a:lnSpc>
                <a:spcPct val="110000"/>
              </a:lnSpc>
              <a:spcBef>
                <a:spcPts val="1200"/>
              </a:spcBef>
              <a:spcAft>
                <a:spcPts val="1200"/>
              </a:spcAft>
              <a:defRPr>
                <a:solidFill>
                  <a:srgbClr val="FFFFFF"/>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FFFFFF"/>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Tree>
    <p:extLst>
      <p:ext uri="{BB962C8B-B14F-4D97-AF65-F5344CB8AC3E}">
        <p14:creationId xmlns:p14="http://schemas.microsoft.com/office/powerpoint/2010/main" val="272788387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theme" Target="../theme/theme2.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image" Target="../media/image22.png"/><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21.png"/></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theme" Target="../theme/theme3.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29" Type="http://schemas.openxmlformats.org/officeDocument/2006/relationships/slideLayout" Target="../slideLayouts/slideLayout81.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8" Type="http://schemas.openxmlformats.org/officeDocument/2006/relationships/slideLayout" Target="../slideLayouts/slideLayout60.xml"/><Relationship Id="rId3"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age Title">
            <a:extLst>
              <a:ext uri="{FF2B5EF4-FFF2-40B4-BE49-F238E27FC236}">
                <a16:creationId xmlns:a16="http://schemas.microsoft.com/office/drawing/2014/main" id="{2605799E-3C53-A84D-9EE0-17323F529908}"/>
              </a:ext>
            </a:extLst>
          </p:cNvPr>
          <p:cNvSpPr>
            <a:spLocks noGrp="1"/>
          </p:cNvSpPr>
          <p:nvPr>
            <p:ph type="title"/>
          </p:nvPr>
        </p:nvSpPr>
        <p:spPr>
          <a:xfrm>
            <a:off x="390939"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Page copy">
            <a:extLst>
              <a:ext uri="{FF2B5EF4-FFF2-40B4-BE49-F238E27FC236}">
                <a16:creationId xmlns:a16="http://schemas.microsoft.com/office/drawing/2014/main" id="{987F9996-A406-314D-BFF7-25EC3CE26BA0}"/>
              </a:ext>
            </a:extLst>
          </p:cNvPr>
          <p:cNvSpPr>
            <a:spLocks noGrp="1"/>
          </p:cNvSpPr>
          <p:nvPr>
            <p:ph type="body" idx="1"/>
          </p:nvPr>
        </p:nvSpPr>
        <p:spPr>
          <a:xfrm>
            <a:off x="390939"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Footer Placeholder 12">
            <a:extLst>
              <a:ext uri="{FF2B5EF4-FFF2-40B4-BE49-F238E27FC236}">
                <a16:creationId xmlns:a16="http://schemas.microsoft.com/office/drawing/2014/main" id="{006EFD54-0B76-9142-B3BA-8C5FA2817BFB}"/>
              </a:ext>
            </a:extLst>
          </p:cNvPr>
          <p:cNvSpPr>
            <a:spLocks noGrp="1"/>
          </p:cNvSpPr>
          <p:nvPr>
            <p:ph type="ftr" sz="quarter" idx="3"/>
          </p:nvPr>
        </p:nvSpPr>
        <p:spPr>
          <a:xfrm>
            <a:off x="280515" y="6127750"/>
            <a:ext cx="11503497" cy="365125"/>
          </a:xfrm>
          <a:prstGeom prst="rect">
            <a:avLst/>
          </a:prstGeom>
        </p:spPr>
        <p:txBody>
          <a:bodyPr vert="horz" lIns="91440" tIns="45720" rIns="91440" bIns="45720" rtlCol="0" anchor="ctr"/>
          <a:lstStyle>
            <a:lvl1pPr algn="l">
              <a:defRPr sz="1200" b="1" i="0">
                <a:solidFill>
                  <a:schemeClr val="tx1"/>
                </a:solidFill>
                <a:latin typeface="Montserrat" pitchFamily="2" charset="77"/>
              </a:defRPr>
            </a:lvl1pPr>
          </a:lstStyle>
          <a:p>
            <a:r>
              <a:rPr lang="en-US"/>
              <a:t>Campaigning</a:t>
            </a:r>
            <a:endParaRPr lang="en-US" dirty="0"/>
          </a:p>
        </p:txBody>
      </p:sp>
    </p:spTree>
    <p:extLst>
      <p:ext uri="{BB962C8B-B14F-4D97-AF65-F5344CB8AC3E}">
        <p14:creationId xmlns:p14="http://schemas.microsoft.com/office/powerpoint/2010/main" val="1730777991"/>
      </p:ext>
    </p:extLst>
  </p:cSld>
  <p:clrMap bg1="lt1" tx1="dk1" bg2="lt2" tx2="dk2" accent1="accent1" accent2="accent2" accent3="accent3" accent4="accent4" accent5="accent5" accent6="accent6" hlink="hlink" folHlink="folHlink"/>
  <p:sldLayoutIdLst>
    <p:sldLayoutId id="2147483692" r:id="rId1"/>
    <p:sldLayoutId id="2147483691" r:id="rId2"/>
    <p:sldLayoutId id="2147483649" r:id="rId3"/>
    <p:sldLayoutId id="2147483660" r:id="rId4"/>
    <p:sldLayoutId id="2147483650" r:id="rId5"/>
    <p:sldLayoutId id="2147483683" r:id="rId6"/>
    <p:sldLayoutId id="2147483661" r:id="rId7"/>
    <p:sldLayoutId id="2147483686" r:id="rId8"/>
    <p:sldLayoutId id="2147483662" r:id="rId9"/>
    <p:sldLayoutId id="2147483684" r:id="rId10"/>
    <p:sldLayoutId id="2147483663" r:id="rId11"/>
    <p:sldLayoutId id="2147483685" r:id="rId12"/>
    <p:sldLayoutId id="2147483651" r:id="rId13"/>
    <p:sldLayoutId id="2147483665" r:id="rId14"/>
    <p:sldLayoutId id="2147483671" r:id="rId15"/>
    <p:sldLayoutId id="2147483667" r:id="rId16"/>
    <p:sldLayoutId id="2147483672" r:id="rId17"/>
    <p:sldLayoutId id="2147483673" r:id="rId18"/>
    <p:sldLayoutId id="2147483664" r:id="rId19"/>
    <p:sldLayoutId id="2147483666" r:id="rId20"/>
    <p:sldLayoutId id="2147483652" r:id="rId21"/>
    <p:sldLayoutId id="2147483681" r:id="rId22"/>
    <p:sldLayoutId id="2147483669" r:id="rId23"/>
    <p:sldLayoutId id="2147483668" r:id="rId24"/>
    <p:sldLayoutId id="2147483670" r:id="rId25"/>
    <p:sldLayoutId id="2147483676" r:id="rId26"/>
    <p:sldLayoutId id="2147483675" r:id="rId27"/>
    <p:sldLayoutId id="2147483674" r:id="rId28"/>
    <p:sldLayoutId id="2147483679" r:id="rId29"/>
    <p:sldLayoutId id="2147483687" r:id="rId30"/>
    <p:sldLayoutId id="2147483677" r:id="rId31"/>
    <p:sldLayoutId id="2147483688" r:id="rId32"/>
    <p:sldLayoutId id="2147483680" r:id="rId33"/>
    <p:sldLayoutId id="2147483689" r:id="rId34"/>
    <p:sldLayoutId id="2147483678" r:id="rId35"/>
    <p:sldLayoutId id="2147483690" r:id="rId36"/>
    <p:sldLayoutId id="2147483693" r:id="rId37"/>
    <p:sldLayoutId id="2147483694" r:id="rId38"/>
    <p:sldLayoutId id="2147483695" r:id="rId39"/>
    <p:sldLayoutId id="2147483696" r:id="rId40"/>
  </p:sldLayoutIdLst>
  <p:hf sldNum="0" hdr="0" dt="0"/>
  <p:txStyles>
    <p:titleStyle>
      <a:lvl1pPr algn="l" defTabSz="914400" rtl="0" eaLnBrk="1" latinLnBrk="0" hangingPunct="1">
        <a:lnSpc>
          <a:spcPct val="90000"/>
        </a:lnSpc>
        <a:spcBef>
          <a:spcPct val="0"/>
        </a:spcBef>
        <a:buNone/>
        <a:defRPr sz="4200" b="1" i="0" kern="1200">
          <a:solidFill>
            <a:schemeClr val="tx1">
              <a:lumMod val="95000"/>
              <a:lumOff val="5000"/>
            </a:schemeClr>
          </a:solidFill>
          <a:latin typeface="Montserrat ExtraBold" pitchFamily="2" charset="77"/>
          <a:ea typeface="+mj-ea"/>
          <a:cs typeface="+mj-cs"/>
        </a:defRPr>
      </a:lvl1pPr>
    </p:titleStyle>
    <p:body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423" userDrawn="1">
          <p15:clr>
            <a:srgbClr val="F26B43"/>
          </p15:clr>
        </p15:guide>
        <p15:guide id="2" pos="234" userDrawn="1">
          <p15:clr>
            <a:srgbClr val="F26B43"/>
          </p15:clr>
        </p15:guide>
        <p15:guide id="3" orient="horz" pos="300" userDrawn="1">
          <p15:clr>
            <a:srgbClr val="F26B43"/>
          </p15:clr>
        </p15:guide>
        <p15:guide id="4" orient="horz" pos="4110" userDrawn="1">
          <p15:clr>
            <a:srgbClr val="F26B43"/>
          </p15:clr>
        </p15:guide>
        <p15:guide id="5" pos="3840" userDrawn="1">
          <p15:clr>
            <a:srgbClr val="F26B43"/>
          </p15:clr>
        </p15:guide>
        <p15:guide id="6" pos="3749" userDrawn="1">
          <p15:clr>
            <a:srgbClr val="F26B43"/>
          </p15:clr>
        </p15:guide>
        <p15:guide id="7" pos="39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37608"/>
        </a:solidFill>
        <a:effectLst/>
      </p:bgPr>
    </p:bg>
    <p:spTree>
      <p:nvGrpSpPr>
        <p:cNvPr id="1" name=""/>
        <p:cNvGrpSpPr/>
        <p:nvPr/>
      </p:nvGrpSpPr>
      <p:grpSpPr>
        <a:xfrm>
          <a:off x="0" y="0"/>
          <a:ext cx="0" cy="0"/>
          <a:chOff x="0" y="0"/>
          <a:chExt cx="0" cy="0"/>
        </a:xfrm>
      </p:grpSpPr>
      <p:pic>
        <p:nvPicPr>
          <p:cNvPr id="2" name="Picture 1" descr="A picture containing drawing&#10;&#10;Description automatically generated">
            <a:extLst>
              <a:ext uri="{FF2B5EF4-FFF2-40B4-BE49-F238E27FC236}">
                <a16:creationId xmlns:a16="http://schemas.microsoft.com/office/drawing/2014/main" id="{1312A811-944E-4DDB-A10C-B2BA3EE0A853}"/>
              </a:ext>
            </a:extLst>
          </p:cNvPr>
          <p:cNvPicPr>
            <a:picLocks noChangeAspect="1"/>
          </p:cNvPicPr>
          <p:nvPr userDrawn="1"/>
        </p:nvPicPr>
        <p:blipFill>
          <a:blip r:embed="rId14">
            <a:alphaModFix/>
          </a:blip>
          <a:stretch>
            <a:fillRect/>
          </a:stretch>
        </p:blipFill>
        <p:spPr>
          <a:xfrm>
            <a:off x="360360" y="6136255"/>
            <a:ext cx="2244705" cy="360000"/>
          </a:xfrm>
          <a:prstGeom prst="rect">
            <a:avLst/>
          </a:prstGeom>
          <a:noFill/>
          <a:ln>
            <a:noFill/>
          </a:ln>
        </p:spPr>
      </p:pic>
      <p:pic>
        <p:nvPicPr>
          <p:cNvPr id="3" name="Picture 2">
            <a:extLst>
              <a:ext uri="{FF2B5EF4-FFF2-40B4-BE49-F238E27FC236}">
                <a16:creationId xmlns:a16="http://schemas.microsoft.com/office/drawing/2014/main" id="{B9FA36A6-D0AC-47D1-AC5D-0819344313CB}"/>
              </a:ext>
            </a:extLst>
          </p:cNvPr>
          <p:cNvPicPr>
            <a:picLocks noChangeAspect="1"/>
          </p:cNvPicPr>
          <p:nvPr userDrawn="1"/>
        </p:nvPicPr>
        <p:blipFill>
          <a:blip r:embed="rId15"/>
          <a:stretch>
            <a:fillRect/>
          </a:stretch>
        </p:blipFill>
        <p:spPr>
          <a:xfrm>
            <a:off x="5688000" y="0"/>
            <a:ext cx="6516927" cy="6858000"/>
          </a:xfrm>
          <a:prstGeom prst="rect">
            <a:avLst/>
          </a:prstGeom>
        </p:spPr>
      </p:pic>
    </p:spTree>
    <p:extLst>
      <p:ext uri="{BB962C8B-B14F-4D97-AF65-F5344CB8AC3E}">
        <p14:creationId xmlns:p14="http://schemas.microsoft.com/office/powerpoint/2010/main" val="2940001310"/>
      </p:ext>
    </p:extLst>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15" r:id="rId10"/>
    <p:sldLayoutId id="2147484016" r:id="rId11"/>
    <p:sldLayoutId id="214748401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4">
          <p15:clr>
            <a:srgbClr val="FFFFFF"/>
          </p15:clr>
        </p15:guide>
        <p15:guide id="2" orient="horz" pos="210">
          <p15:clr>
            <a:srgbClr val="FFFFFF"/>
          </p15:clr>
        </p15:guide>
        <p15:guide id="3" orient="horz" pos="3634">
          <p15:clr>
            <a:srgbClr val="FFFFFF"/>
          </p15:clr>
        </p15:guide>
        <p15:guide id="4" pos="3840">
          <p15:clr>
            <a:srgbClr val="FFFFFF"/>
          </p15:clr>
        </p15:guide>
        <p15:guide id="5" orient="horz" pos="2160">
          <p15:clr>
            <a:srgbClr val="FFFFFF"/>
          </p15:clr>
        </p15:guide>
        <p15:guide id="6" orient="horz" pos="1230">
          <p15:clr>
            <a:srgbClr val="A4A3A4"/>
          </p15:clr>
        </p15:guide>
        <p15:guide id="7" pos="3613">
          <p15:clr>
            <a:srgbClr val="FFFFFF"/>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age Title">
            <a:extLst>
              <a:ext uri="{FF2B5EF4-FFF2-40B4-BE49-F238E27FC236}">
                <a16:creationId xmlns:a16="http://schemas.microsoft.com/office/drawing/2014/main" id="{2605799E-3C53-A84D-9EE0-17323F529908}"/>
              </a:ext>
            </a:extLst>
          </p:cNvPr>
          <p:cNvSpPr>
            <a:spLocks noGrp="1"/>
          </p:cNvSpPr>
          <p:nvPr>
            <p:ph type="title"/>
          </p:nvPr>
        </p:nvSpPr>
        <p:spPr>
          <a:xfrm>
            <a:off x="390939"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Page copy">
            <a:extLst>
              <a:ext uri="{FF2B5EF4-FFF2-40B4-BE49-F238E27FC236}">
                <a16:creationId xmlns:a16="http://schemas.microsoft.com/office/drawing/2014/main" id="{987F9996-A406-314D-BFF7-25EC3CE26BA0}"/>
              </a:ext>
            </a:extLst>
          </p:cNvPr>
          <p:cNvSpPr>
            <a:spLocks noGrp="1"/>
          </p:cNvSpPr>
          <p:nvPr>
            <p:ph type="body" idx="1"/>
          </p:nvPr>
        </p:nvSpPr>
        <p:spPr>
          <a:xfrm>
            <a:off x="390939"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Footer Placeholder 12">
            <a:extLst>
              <a:ext uri="{FF2B5EF4-FFF2-40B4-BE49-F238E27FC236}">
                <a16:creationId xmlns:a16="http://schemas.microsoft.com/office/drawing/2014/main" id="{006EFD54-0B76-9142-B3BA-8C5FA2817BFB}"/>
              </a:ext>
            </a:extLst>
          </p:cNvPr>
          <p:cNvSpPr>
            <a:spLocks noGrp="1"/>
          </p:cNvSpPr>
          <p:nvPr>
            <p:ph type="ftr" sz="quarter" idx="3"/>
          </p:nvPr>
        </p:nvSpPr>
        <p:spPr>
          <a:xfrm>
            <a:off x="280515" y="6127750"/>
            <a:ext cx="11503497" cy="365125"/>
          </a:xfrm>
          <a:prstGeom prst="rect">
            <a:avLst/>
          </a:prstGeom>
        </p:spPr>
        <p:txBody>
          <a:bodyPr vert="horz" lIns="91440" tIns="45720" rIns="91440" bIns="45720" rtlCol="0" anchor="ctr"/>
          <a:lstStyle>
            <a:lvl1pPr algn="l">
              <a:defRPr sz="1200" b="1" i="0">
                <a:solidFill>
                  <a:schemeClr val="tx1"/>
                </a:solidFill>
                <a:latin typeface="Montserrat" pitchFamily="2" charset="77"/>
              </a:defRPr>
            </a:lvl1pPr>
          </a:lstStyle>
          <a:p>
            <a:r>
              <a:rPr lang="en-US"/>
              <a:t>PRESENTATION TITLE HERE (AMEND VIEW &gt; HEADER AND FOOTER &gt; APPLY ALL)</a:t>
            </a:r>
          </a:p>
        </p:txBody>
      </p:sp>
    </p:spTree>
    <p:extLst>
      <p:ext uri="{BB962C8B-B14F-4D97-AF65-F5344CB8AC3E}">
        <p14:creationId xmlns:p14="http://schemas.microsoft.com/office/powerpoint/2010/main" val="1730777991"/>
      </p:ext>
    </p:ext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 id="2147484092" r:id="rId12"/>
    <p:sldLayoutId id="2147484093" r:id="rId13"/>
    <p:sldLayoutId id="2147484094" r:id="rId14"/>
    <p:sldLayoutId id="2147484095" r:id="rId15"/>
    <p:sldLayoutId id="2147484096" r:id="rId16"/>
    <p:sldLayoutId id="2147484097" r:id="rId17"/>
    <p:sldLayoutId id="2147484098" r:id="rId18"/>
    <p:sldLayoutId id="2147484099" r:id="rId19"/>
    <p:sldLayoutId id="2147484100" r:id="rId20"/>
    <p:sldLayoutId id="2147484101" r:id="rId21"/>
    <p:sldLayoutId id="2147484102" r:id="rId22"/>
    <p:sldLayoutId id="2147484103" r:id="rId23"/>
    <p:sldLayoutId id="2147484104" r:id="rId24"/>
    <p:sldLayoutId id="2147484105" r:id="rId25"/>
    <p:sldLayoutId id="2147484106" r:id="rId26"/>
    <p:sldLayoutId id="2147484107" r:id="rId27"/>
    <p:sldLayoutId id="2147484108" r:id="rId28"/>
    <p:sldLayoutId id="2147484109" r:id="rId29"/>
    <p:sldLayoutId id="2147484110" r:id="rId30"/>
    <p:sldLayoutId id="2147484111" r:id="rId31"/>
    <p:sldLayoutId id="2147484112" r:id="rId32"/>
    <p:sldLayoutId id="2147484113" r:id="rId33"/>
    <p:sldLayoutId id="2147484114" r:id="rId34"/>
    <p:sldLayoutId id="2147484115" r:id="rId35"/>
    <p:sldLayoutId id="2147484116" r:id="rId36"/>
    <p:sldLayoutId id="2147484078" r:id="rId37"/>
    <p:sldLayoutId id="2147484079" r:id="rId38"/>
  </p:sldLayoutIdLst>
  <p:hf sldNum="0" hdr="0" dt="0"/>
  <p:txStyles>
    <p:titleStyle>
      <a:lvl1pPr algn="l" defTabSz="914400" rtl="0" eaLnBrk="1" latinLnBrk="0" hangingPunct="1">
        <a:lnSpc>
          <a:spcPct val="90000"/>
        </a:lnSpc>
        <a:spcBef>
          <a:spcPct val="0"/>
        </a:spcBef>
        <a:buNone/>
        <a:defRPr sz="4200" b="1" i="0" kern="1200">
          <a:solidFill>
            <a:schemeClr val="tx1">
              <a:lumMod val="95000"/>
              <a:lumOff val="5000"/>
            </a:schemeClr>
          </a:solidFill>
          <a:latin typeface="Montserrat ExtraBold" pitchFamily="2" charset="77"/>
          <a:ea typeface="+mj-ea"/>
          <a:cs typeface="+mj-cs"/>
        </a:defRPr>
      </a:lvl1pPr>
    </p:titleStyle>
    <p:body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423" userDrawn="1">
          <p15:clr>
            <a:srgbClr val="F26B43"/>
          </p15:clr>
        </p15:guide>
        <p15:guide id="2" pos="234" userDrawn="1">
          <p15:clr>
            <a:srgbClr val="F26B43"/>
          </p15:clr>
        </p15:guide>
        <p15:guide id="3" orient="horz" pos="300" userDrawn="1">
          <p15:clr>
            <a:srgbClr val="F26B43"/>
          </p15:clr>
        </p15:guide>
        <p15:guide id="4" orient="horz" pos="4110" userDrawn="1">
          <p15:clr>
            <a:srgbClr val="F26B43"/>
          </p15:clr>
        </p15:guide>
        <p15:guide id="5" pos="3840" userDrawn="1">
          <p15:clr>
            <a:srgbClr val="F26B43"/>
          </p15:clr>
        </p15:guide>
        <p15:guide id="6" pos="3749" userDrawn="1">
          <p15:clr>
            <a:srgbClr val="F26B43"/>
          </p15:clr>
        </p15:guide>
        <p15:guide id="7" pos="3931"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jpeg"/><Relationship Id="rId7" Type="http://schemas.openxmlformats.org/officeDocument/2006/relationships/image" Target="../media/image44.png"/><Relationship Id="rId2" Type="http://schemas.openxmlformats.org/officeDocument/2006/relationships/notesSlide" Target="../notesSlides/notesSlide1.xml"/><Relationship Id="rId1" Type="http://schemas.openxmlformats.org/officeDocument/2006/relationships/slideLayout" Target="../slideLayouts/slideLayout89.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png"/></Relationships>
</file>

<file path=ppt/slides/_rels/slide10.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jpeg"/><Relationship Id="rId7" Type="http://schemas.openxmlformats.org/officeDocument/2006/relationships/image" Target="../media/image44.png"/><Relationship Id="rId2" Type="http://schemas.openxmlformats.org/officeDocument/2006/relationships/notesSlide" Target="../notesSlides/notesSlide5.xml"/><Relationship Id="rId1" Type="http://schemas.openxmlformats.org/officeDocument/2006/relationships/slideLayout" Target="../slideLayouts/slideLayout89.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8" Type="http://schemas.openxmlformats.org/officeDocument/2006/relationships/image" Target="../media/image54.svg"/><Relationship Id="rId13" Type="http://schemas.openxmlformats.org/officeDocument/2006/relationships/image" Target="../media/image59.png"/><Relationship Id="rId3" Type="http://schemas.openxmlformats.org/officeDocument/2006/relationships/image" Target="../media/image40.jpeg"/><Relationship Id="rId7" Type="http://schemas.openxmlformats.org/officeDocument/2006/relationships/image" Target="../media/image53.png"/><Relationship Id="rId12" Type="http://schemas.openxmlformats.org/officeDocument/2006/relationships/image" Target="../media/image58.svg"/><Relationship Id="rId2" Type="http://schemas.openxmlformats.org/officeDocument/2006/relationships/notesSlide" Target="../notesSlides/notesSlide6.xml"/><Relationship Id="rId1" Type="http://schemas.openxmlformats.org/officeDocument/2006/relationships/slideLayout" Target="../slideLayouts/slideLayout89.xml"/><Relationship Id="rId6" Type="http://schemas.openxmlformats.org/officeDocument/2006/relationships/image" Target="../media/image52.sv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svg"/><Relationship Id="rId4" Type="http://schemas.openxmlformats.org/officeDocument/2006/relationships/image" Target="../media/image41.png"/><Relationship Id="rId9" Type="http://schemas.openxmlformats.org/officeDocument/2006/relationships/image" Target="../media/image55.png"/></Relationships>
</file>

<file path=ppt/slides/_rels/slide12.xml.rels><?xml version="1.0" encoding="UTF-8" standalone="yes"?>
<Relationships xmlns="http://schemas.openxmlformats.org/package/2006/relationships"><Relationship Id="rId8" Type="http://schemas.openxmlformats.org/officeDocument/2006/relationships/image" Target="../media/image54.svg"/><Relationship Id="rId13" Type="http://schemas.openxmlformats.org/officeDocument/2006/relationships/image" Target="../media/image59.png"/><Relationship Id="rId3" Type="http://schemas.openxmlformats.org/officeDocument/2006/relationships/image" Target="../media/image40.jpeg"/><Relationship Id="rId7" Type="http://schemas.openxmlformats.org/officeDocument/2006/relationships/image" Target="../media/image53.png"/><Relationship Id="rId12" Type="http://schemas.openxmlformats.org/officeDocument/2006/relationships/image" Target="../media/image58.svg"/><Relationship Id="rId2" Type="http://schemas.openxmlformats.org/officeDocument/2006/relationships/notesSlide" Target="../notesSlides/notesSlide7.xml"/><Relationship Id="rId1" Type="http://schemas.openxmlformats.org/officeDocument/2006/relationships/slideLayout" Target="../slideLayouts/slideLayout89.xml"/><Relationship Id="rId6" Type="http://schemas.openxmlformats.org/officeDocument/2006/relationships/image" Target="../media/image52.sv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svg"/><Relationship Id="rId4" Type="http://schemas.openxmlformats.org/officeDocument/2006/relationships/image" Target="../media/image41.png"/><Relationship Id="rId9" Type="http://schemas.openxmlformats.org/officeDocument/2006/relationships/image" Target="../media/image55.png"/></Relationships>
</file>

<file path=ppt/slides/_rels/slide1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xml"/><Relationship Id="rId1" Type="http://schemas.openxmlformats.org/officeDocument/2006/relationships/slideLayout" Target="../slideLayouts/slideLayout89.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xml"/><Relationship Id="rId1" Type="http://schemas.openxmlformats.org/officeDocument/2006/relationships/slideLayout" Target="../slideLayouts/slideLayout89.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jpeg"/><Relationship Id="rId7"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89.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0.jpeg"/><Relationship Id="rId7" Type="http://schemas.openxmlformats.org/officeDocument/2006/relationships/image" Target="../media/image49.png"/><Relationship Id="rId2" Type="http://schemas.openxmlformats.org/officeDocument/2006/relationships/notesSlide" Target="../notesSlides/notesSlide4.xml"/><Relationship Id="rId1" Type="http://schemas.openxmlformats.org/officeDocument/2006/relationships/slideLayout" Target="../slideLayouts/slideLayout89.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41.png"/></Relationships>
</file>

<file path=ppt/slides/_rels/slide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0.jpeg"/><Relationship Id="rId1" Type="http://schemas.openxmlformats.org/officeDocument/2006/relationships/slideLayout" Target="../slideLayouts/slideLayout89.xml"/><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0.jpeg"/><Relationship Id="rId1" Type="http://schemas.openxmlformats.org/officeDocument/2006/relationships/slideLayout" Target="../slideLayouts/slideLayout89.xml"/><Relationship Id="rId4" Type="http://schemas.openxmlformats.org/officeDocument/2006/relationships/image" Target="../media/image41.png"/></Relationships>
</file>

<file path=ppt/slides/_rels/slide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0.jpeg"/><Relationship Id="rId1" Type="http://schemas.openxmlformats.org/officeDocument/2006/relationships/slideLayout" Target="../slideLayouts/slideLayout89.xml"/><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0.jpeg"/><Relationship Id="rId1" Type="http://schemas.openxmlformats.org/officeDocument/2006/relationships/slideLayout" Target="../slideLayouts/slideLayout89.xml"/><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89.xml"/><Relationship Id="rId4"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 name="Freeform 3"/>
          <p:cNvSpPr/>
          <p:nvPr/>
        </p:nvSpPr>
        <p:spPr>
          <a:xfrm>
            <a:off x="4753896" y="4357522"/>
            <a:ext cx="2684209" cy="1529877"/>
          </a:xfrm>
          <a:custGeom>
            <a:avLst/>
            <a:gdLst/>
            <a:ahLst/>
            <a:cxnLst/>
            <a:rect l="l" t="t" r="r" b="b"/>
            <a:pathLst>
              <a:path w="4026314" h="2294816">
                <a:moveTo>
                  <a:pt x="0" y="0"/>
                </a:moveTo>
                <a:lnTo>
                  <a:pt x="4026314" y="0"/>
                </a:lnTo>
                <a:lnTo>
                  <a:pt x="4026314" y="2294816"/>
                </a:lnTo>
                <a:lnTo>
                  <a:pt x="0" y="2294816"/>
                </a:lnTo>
                <a:lnTo>
                  <a:pt x="0" y="0"/>
                </a:lnTo>
                <a:close/>
              </a:path>
            </a:pathLst>
          </a:custGeom>
          <a:blipFill>
            <a:blip r:embed="rId4"/>
            <a:stretch>
              <a:fillRect l="-9268" t="-6571" r="-9886" b="-8673"/>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 name="TextBox 4"/>
          <p:cNvSpPr txBox="1"/>
          <p:nvPr/>
        </p:nvSpPr>
        <p:spPr>
          <a:xfrm>
            <a:off x="1623871" y="1084317"/>
            <a:ext cx="8944259" cy="2454326"/>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8558"/>
              </a:lnSpc>
            </a:pPr>
            <a:r>
              <a:rPr lang="en-US" sz="6113" b="1" spc="385">
                <a:solidFill>
                  <a:srgbClr val="4EA96F"/>
                </a:solidFill>
                <a:latin typeface="VAG Rounded Next Bold"/>
                <a:ea typeface="VAG Rounded Next Bold"/>
                <a:cs typeface="VAG Rounded Next Bold"/>
                <a:sym typeface="VAG Rounded Next Bold"/>
              </a:rPr>
              <a:t>Children’s Rights and </a:t>
            </a:r>
          </a:p>
          <a:p>
            <a:pPr algn="ctr">
              <a:lnSpc>
                <a:spcPts val="11920"/>
              </a:lnSpc>
            </a:pPr>
            <a:r>
              <a:rPr lang="en-US" sz="6113" b="1" spc="385">
                <a:solidFill>
                  <a:srgbClr val="4EA96F"/>
                </a:solidFill>
                <a:latin typeface="VAG Rounded Next Bold"/>
                <a:ea typeface="VAG Rounded Next Bold"/>
                <a:cs typeface="VAG Rounded Next Bold"/>
                <a:sym typeface="VAG Rounded Next Bold"/>
              </a:rPr>
              <a:t>the Senedd Election</a:t>
            </a:r>
          </a:p>
        </p:txBody>
      </p:sp>
      <p:sp>
        <p:nvSpPr>
          <p:cNvPr id="5" name="Freeform 5"/>
          <p:cNvSpPr/>
          <p:nvPr/>
        </p:nvSpPr>
        <p:spPr>
          <a:xfrm rot="6361300">
            <a:off x="10456548" y="17292"/>
            <a:ext cx="850966" cy="1727850"/>
          </a:xfrm>
          <a:custGeom>
            <a:avLst/>
            <a:gdLst/>
            <a:ahLst/>
            <a:cxnLst/>
            <a:rect l="l" t="t" r="r" b="b"/>
            <a:pathLst>
              <a:path w="1276449" h="2591775">
                <a:moveTo>
                  <a:pt x="0" y="0"/>
                </a:moveTo>
                <a:lnTo>
                  <a:pt x="1276449" y="0"/>
                </a:lnTo>
                <a:lnTo>
                  <a:pt x="1276449" y="2591775"/>
                </a:lnTo>
                <a:lnTo>
                  <a:pt x="0" y="2591775"/>
                </a:lnTo>
                <a:lnTo>
                  <a:pt x="0" y="0"/>
                </a:lnTo>
                <a:close/>
              </a:path>
            </a:pathLst>
          </a:custGeom>
          <a:blipFill>
            <a:blip r:embed="rId5">
              <a:alphaModFix amt="55000"/>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 name="Freeform 6"/>
          <p:cNvSpPr/>
          <p:nvPr/>
        </p:nvSpPr>
        <p:spPr>
          <a:xfrm rot="7828678">
            <a:off x="-11632" y="2896739"/>
            <a:ext cx="1648766" cy="4875384"/>
          </a:xfrm>
          <a:custGeom>
            <a:avLst/>
            <a:gdLst/>
            <a:ahLst/>
            <a:cxnLst/>
            <a:rect l="l" t="t" r="r" b="b"/>
            <a:pathLst>
              <a:path w="2473149" h="7313076">
                <a:moveTo>
                  <a:pt x="0" y="0"/>
                </a:moveTo>
                <a:lnTo>
                  <a:pt x="2473149" y="0"/>
                </a:lnTo>
                <a:lnTo>
                  <a:pt x="2473149" y="7313076"/>
                </a:lnTo>
                <a:lnTo>
                  <a:pt x="0" y="7313076"/>
                </a:lnTo>
                <a:lnTo>
                  <a:pt x="0" y="0"/>
                </a:lnTo>
                <a:close/>
              </a:path>
            </a:pathLst>
          </a:custGeom>
          <a:blipFill>
            <a:blip r:embed="rId7">
              <a:alphaModFix amt="71000"/>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Tree>
    <p:extLst>
      <p:ext uri="{BB962C8B-B14F-4D97-AF65-F5344CB8AC3E}">
        <p14:creationId xmlns:p14="http://schemas.microsoft.com/office/powerpoint/2010/main" val="36326200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EC0BF-501B-6896-67A5-835E4C8EA3B8}"/>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E21C5C3B-8C74-1160-EEAC-41A10131B275}"/>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 name="Freeform 3">
            <a:extLst>
              <a:ext uri="{FF2B5EF4-FFF2-40B4-BE49-F238E27FC236}">
                <a16:creationId xmlns:a16="http://schemas.microsoft.com/office/drawing/2014/main" id="{8954D97C-07E6-FFE5-E57D-FAFBD388D9AE}"/>
              </a:ext>
            </a:extLst>
          </p:cNvPr>
          <p:cNvSpPr/>
          <p:nvPr/>
        </p:nvSpPr>
        <p:spPr>
          <a:xfrm>
            <a:off x="4753896" y="4653357"/>
            <a:ext cx="2684209" cy="1529877"/>
          </a:xfrm>
          <a:custGeom>
            <a:avLst/>
            <a:gdLst/>
            <a:ahLst/>
            <a:cxnLst/>
            <a:rect l="l" t="t" r="r" b="b"/>
            <a:pathLst>
              <a:path w="4026314" h="2294816">
                <a:moveTo>
                  <a:pt x="0" y="0"/>
                </a:moveTo>
                <a:lnTo>
                  <a:pt x="4026314" y="0"/>
                </a:lnTo>
                <a:lnTo>
                  <a:pt x="4026314" y="2294816"/>
                </a:lnTo>
                <a:lnTo>
                  <a:pt x="0" y="2294816"/>
                </a:lnTo>
                <a:lnTo>
                  <a:pt x="0" y="0"/>
                </a:lnTo>
                <a:close/>
              </a:path>
            </a:pathLst>
          </a:custGeom>
          <a:blipFill>
            <a:blip r:embed="rId4"/>
            <a:stretch>
              <a:fillRect l="-9268" t="-6571" r="-9886" b="-8673"/>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 name="TextBox 4">
            <a:extLst>
              <a:ext uri="{FF2B5EF4-FFF2-40B4-BE49-F238E27FC236}">
                <a16:creationId xmlns:a16="http://schemas.microsoft.com/office/drawing/2014/main" id="{8A197EDC-A8B7-8B44-3C73-387B391AC06E}"/>
              </a:ext>
            </a:extLst>
          </p:cNvPr>
          <p:cNvSpPr txBox="1"/>
          <p:nvPr/>
        </p:nvSpPr>
        <p:spPr>
          <a:xfrm>
            <a:off x="1623871" y="1084317"/>
            <a:ext cx="8944259" cy="3239413"/>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8558"/>
              </a:lnSpc>
            </a:pPr>
            <a:r>
              <a:rPr lang="en-US" sz="6100" b="1" spc="385" dirty="0">
                <a:solidFill>
                  <a:srgbClr val="4EA96F"/>
                </a:solidFill>
                <a:latin typeface="VAG Rounded Next Bold"/>
                <a:sym typeface="VAG Rounded Next Bold"/>
              </a:rPr>
              <a:t>Activity 2 – Having my voice heard</a:t>
            </a:r>
            <a:endParaRPr lang="en-US" sz="6100" b="1" spc="385" dirty="0">
              <a:solidFill>
                <a:srgbClr val="4EA96F"/>
              </a:solidFill>
              <a:latin typeface="VAG Rounded Next Bold"/>
            </a:endParaRPr>
          </a:p>
          <a:p>
            <a:pPr algn="ctr">
              <a:lnSpc>
                <a:spcPts val="8558"/>
              </a:lnSpc>
            </a:pPr>
            <a:endParaRPr lang="en-US" sz="6100" b="1" spc="385" dirty="0">
              <a:solidFill>
                <a:srgbClr val="4EA96F"/>
              </a:solidFill>
              <a:latin typeface="VAG Rounded Next Bold"/>
            </a:endParaRPr>
          </a:p>
        </p:txBody>
      </p:sp>
      <p:sp>
        <p:nvSpPr>
          <p:cNvPr id="5" name="Freeform 5">
            <a:extLst>
              <a:ext uri="{FF2B5EF4-FFF2-40B4-BE49-F238E27FC236}">
                <a16:creationId xmlns:a16="http://schemas.microsoft.com/office/drawing/2014/main" id="{2730D067-6F92-97BE-5589-E0597881CA67}"/>
              </a:ext>
            </a:extLst>
          </p:cNvPr>
          <p:cNvSpPr/>
          <p:nvPr/>
        </p:nvSpPr>
        <p:spPr>
          <a:xfrm rot="6361300">
            <a:off x="10456548" y="17292"/>
            <a:ext cx="850966" cy="1727850"/>
          </a:xfrm>
          <a:custGeom>
            <a:avLst/>
            <a:gdLst/>
            <a:ahLst/>
            <a:cxnLst/>
            <a:rect l="l" t="t" r="r" b="b"/>
            <a:pathLst>
              <a:path w="1276449" h="2591775">
                <a:moveTo>
                  <a:pt x="0" y="0"/>
                </a:moveTo>
                <a:lnTo>
                  <a:pt x="1276449" y="0"/>
                </a:lnTo>
                <a:lnTo>
                  <a:pt x="1276449" y="2591775"/>
                </a:lnTo>
                <a:lnTo>
                  <a:pt x="0" y="2591775"/>
                </a:lnTo>
                <a:lnTo>
                  <a:pt x="0" y="0"/>
                </a:lnTo>
                <a:close/>
              </a:path>
            </a:pathLst>
          </a:custGeom>
          <a:blipFill>
            <a:blip r:embed="rId5">
              <a:alphaModFix amt="55000"/>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 name="Freeform 6">
            <a:extLst>
              <a:ext uri="{FF2B5EF4-FFF2-40B4-BE49-F238E27FC236}">
                <a16:creationId xmlns:a16="http://schemas.microsoft.com/office/drawing/2014/main" id="{0F312B11-574B-866F-84AA-3432BC513138}"/>
              </a:ext>
            </a:extLst>
          </p:cNvPr>
          <p:cNvSpPr/>
          <p:nvPr/>
        </p:nvSpPr>
        <p:spPr>
          <a:xfrm rot="7828678">
            <a:off x="-11632" y="2896739"/>
            <a:ext cx="1648766" cy="4875384"/>
          </a:xfrm>
          <a:custGeom>
            <a:avLst/>
            <a:gdLst/>
            <a:ahLst/>
            <a:cxnLst/>
            <a:rect l="l" t="t" r="r" b="b"/>
            <a:pathLst>
              <a:path w="2473149" h="7313076">
                <a:moveTo>
                  <a:pt x="0" y="0"/>
                </a:moveTo>
                <a:lnTo>
                  <a:pt x="2473149" y="0"/>
                </a:lnTo>
                <a:lnTo>
                  <a:pt x="2473149" y="7313076"/>
                </a:lnTo>
                <a:lnTo>
                  <a:pt x="0" y="7313076"/>
                </a:lnTo>
                <a:lnTo>
                  <a:pt x="0" y="0"/>
                </a:lnTo>
                <a:close/>
              </a:path>
            </a:pathLst>
          </a:custGeom>
          <a:blipFill>
            <a:blip r:embed="rId7">
              <a:alphaModFix amt="71000"/>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Tree>
    <p:extLst>
      <p:ext uri="{BB962C8B-B14F-4D97-AF65-F5344CB8AC3E}">
        <p14:creationId xmlns:p14="http://schemas.microsoft.com/office/powerpoint/2010/main" val="2575456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3" name="Freeform 3"/>
          <p:cNvSpPr/>
          <p:nvPr/>
        </p:nvSpPr>
        <p:spPr>
          <a:xfrm>
            <a:off x="11263014" y="249985"/>
            <a:ext cx="759808" cy="871631"/>
          </a:xfrm>
          <a:custGeom>
            <a:avLst/>
            <a:gdLst/>
            <a:ahLst/>
            <a:cxnLst/>
            <a:rect l="l" t="t" r="r" b="b"/>
            <a:pathLst>
              <a:path w="1139712" h="1307446">
                <a:moveTo>
                  <a:pt x="0" y="0"/>
                </a:moveTo>
                <a:lnTo>
                  <a:pt x="1139711" y="0"/>
                </a:lnTo>
                <a:lnTo>
                  <a:pt x="1139711" y="1307446"/>
                </a:lnTo>
                <a:lnTo>
                  <a:pt x="0" y="1307446"/>
                </a:lnTo>
                <a:lnTo>
                  <a:pt x="0" y="0"/>
                </a:lnTo>
                <a:close/>
              </a:path>
            </a:pathLst>
          </a:custGeom>
          <a:blipFill>
            <a:blip r:embed="rId4"/>
            <a:stretch>
              <a:fillRect l="-18655" t="-6571" r="-121173" b="-8673"/>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4" name="Freeform 4"/>
          <p:cNvSpPr/>
          <p:nvPr/>
        </p:nvSpPr>
        <p:spPr>
          <a:xfrm>
            <a:off x="3708937" y="1041937"/>
            <a:ext cx="4774127" cy="4774127"/>
          </a:xfrm>
          <a:custGeom>
            <a:avLst/>
            <a:gdLst/>
            <a:ahLst/>
            <a:cxnLst/>
            <a:rect l="l" t="t" r="r" b="b"/>
            <a:pathLst>
              <a:path w="7161190" h="7161190">
                <a:moveTo>
                  <a:pt x="0" y="0"/>
                </a:moveTo>
                <a:lnTo>
                  <a:pt x="7161190" y="0"/>
                </a:lnTo>
                <a:lnTo>
                  <a:pt x="7161190" y="7161190"/>
                </a:lnTo>
                <a:lnTo>
                  <a:pt x="0" y="7161190"/>
                </a:lnTo>
                <a:lnTo>
                  <a:pt x="0" y="0"/>
                </a:lnTo>
                <a:close/>
              </a:path>
            </a:pathLst>
          </a:custGeom>
          <a:blipFill>
            <a:blip r:embed="rId5">
              <a:alphaModFix amt="46000"/>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5" name="Freeform 5"/>
          <p:cNvSpPr/>
          <p:nvPr/>
        </p:nvSpPr>
        <p:spPr>
          <a:xfrm>
            <a:off x="2791993" y="124993"/>
            <a:ext cx="6608015" cy="6608015"/>
          </a:xfrm>
          <a:custGeom>
            <a:avLst/>
            <a:gdLst/>
            <a:ahLst/>
            <a:cxnLst/>
            <a:rect l="l" t="t" r="r" b="b"/>
            <a:pathLst>
              <a:path w="9912023" h="9912023">
                <a:moveTo>
                  <a:pt x="0" y="0"/>
                </a:moveTo>
                <a:lnTo>
                  <a:pt x="9912024" y="0"/>
                </a:lnTo>
                <a:lnTo>
                  <a:pt x="9912024" y="9912024"/>
                </a:lnTo>
                <a:lnTo>
                  <a:pt x="0" y="99120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6" name="Freeform 6"/>
          <p:cNvSpPr/>
          <p:nvPr/>
        </p:nvSpPr>
        <p:spPr>
          <a:xfrm>
            <a:off x="4698935" y="2057400"/>
            <a:ext cx="2743200" cy="27432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9">
              <a:alphaModFix amt="46000"/>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7" name="Freeform 7"/>
          <p:cNvSpPr/>
          <p:nvPr/>
        </p:nvSpPr>
        <p:spPr>
          <a:xfrm>
            <a:off x="5698508" y="2965452"/>
            <a:ext cx="794985" cy="927096"/>
          </a:xfrm>
          <a:custGeom>
            <a:avLst/>
            <a:gdLst/>
            <a:ahLst/>
            <a:cxnLst/>
            <a:rect l="l" t="t" r="r" b="b"/>
            <a:pathLst>
              <a:path w="1192477" h="1390644">
                <a:moveTo>
                  <a:pt x="0" y="0"/>
                </a:moveTo>
                <a:lnTo>
                  <a:pt x="1192476" y="0"/>
                </a:lnTo>
                <a:lnTo>
                  <a:pt x="1192476" y="1390644"/>
                </a:lnTo>
                <a:lnTo>
                  <a:pt x="0" y="139064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8" name="Freeform 8"/>
          <p:cNvSpPr/>
          <p:nvPr/>
        </p:nvSpPr>
        <p:spPr>
          <a:xfrm>
            <a:off x="1" y="54551"/>
            <a:ext cx="1476951" cy="1876455"/>
          </a:xfrm>
          <a:custGeom>
            <a:avLst/>
            <a:gdLst/>
            <a:ahLst/>
            <a:cxnLst/>
            <a:rect l="l" t="t" r="r" b="b"/>
            <a:pathLst>
              <a:path w="2215427" h="2814682">
                <a:moveTo>
                  <a:pt x="0" y="0"/>
                </a:moveTo>
                <a:lnTo>
                  <a:pt x="2215427" y="0"/>
                </a:lnTo>
                <a:lnTo>
                  <a:pt x="2215427" y="2814682"/>
                </a:lnTo>
                <a:lnTo>
                  <a:pt x="0" y="2814682"/>
                </a:lnTo>
                <a:lnTo>
                  <a:pt x="0" y="0"/>
                </a:lnTo>
                <a:close/>
              </a:path>
            </a:pathLst>
          </a:custGeom>
          <a:blipFill>
            <a:blip r:embed="rId13"/>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9" name="TextBox 9"/>
          <p:cNvSpPr txBox="1"/>
          <p:nvPr/>
        </p:nvSpPr>
        <p:spPr>
          <a:xfrm>
            <a:off x="5614772" y="1400997"/>
            <a:ext cx="911527" cy="317523"/>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618"/>
              </a:lnSpc>
              <a:spcBef>
                <a:spcPct val="0"/>
              </a:spcBef>
            </a:pPr>
            <a:r>
              <a:rPr lang="en-US" sz="1870" b="1" spc="117">
                <a:solidFill>
                  <a:srgbClr val="000000"/>
                </a:solidFill>
                <a:latin typeface="VAG Rounded Next Bold"/>
                <a:ea typeface="VAG Rounded Next Bold"/>
                <a:cs typeface="VAG Rounded Next Bold"/>
                <a:sym typeface="VAG Rounded Next Bold"/>
              </a:rPr>
              <a:t>School</a:t>
            </a:r>
          </a:p>
        </p:txBody>
      </p:sp>
      <p:sp>
        <p:nvSpPr>
          <p:cNvPr id="10" name="TextBox 10"/>
          <p:cNvSpPr txBox="1"/>
          <p:nvPr/>
        </p:nvSpPr>
        <p:spPr>
          <a:xfrm>
            <a:off x="299929" y="2170343"/>
            <a:ext cx="2345246" cy="3642023"/>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2618"/>
              </a:lnSpc>
            </a:pPr>
            <a:r>
              <a:rPr lang="en-US" sz="1600" b="1" spc="117" dirty="0">
                <a:solidFill>
                  <a:srgbClr val="000000"/>
                </a:solidFill>
                <a:latin typeface="VAG Rounded Next Bold"/>
                <a:ea typeface="VAG Rounded Next Bold"/>
                <a:cs typeface="VAG Rounded Next Bold"/>
                <a:sym typeface="VAG Rounded Next Bold"/>
              </a:rPr>
              <a:t>You have a right to be listened to and taken seriously.</a:t>
            </a:r>
            <a:endParaRPr lang="en-US" sz="1600" b="1" spc="117" dirty="0">
              <a:solidFill>
                <a:srgbClr val="000000"/>
              </a:solidFill>
              <a:latin typeface="VAG Rounded Next Bold"/>
              <a:ea typeface="VAG Rounded Next Bold"/>
              <a:cs typeface="VAG Rounded Next Bold"/>
            </a:endParaRPr>
          </a:p>
          <a:p>
            <a:pPr algn="l">
              <a:lnSpc>
                <a:spcPts val="2618"/>
              </a:lnSpc>
            </a:pPr>
            <a:r>
              <a:rPr lang="en-US" sz="1600" b="1" spc="117" dirty="0">
                <a:solidFill>
                  <a:srgbClr val="000000"/>
                </a:solidFill>
                <a:latin typeface="VAG Rounded Next Bold"/>
                <a:ea typeface="VAG Rounded Next Bold"/>
                <a:cs typeface="VAG Rounded Next Bold"/>
                <a:sym typeface="VAG Rounded Next Bold"/>
              </a:rPr>
              <a:t> </a:t>
            </a:r>
            <a:endParaRPr lang="en-US" sz="1600" b="1" spc="117" dirty="0">
              <a:solidFill>
                <a:srgbClr val="000000"/>
              </a:solidFill>
              <a:latin typeface="VAG Rounded Next Bold"/>
              <a:ea typeface="VAG Rounded Next Bold"/>
              <a:cs typeface="VAG Rounded Next Bold"/>
            </a:endParaRPr>
          </a:p>
          <a:p>
            <a:pPr algn="l">
              <a:lnSpc>
                <a:spcPts val="2618"/>
              </a:lnSpc>
            </a:pPr>
            <a:r>
              <a:rPr lang="en-US" sz="1600" spc="117" dirty="0">
                <a:solidFill>
                  <a:srgbClr val="000000"/>
                </a:solidFill>
                <a:latin typeface="VAG Rounded Next Bold"/>
                <a:ea typeface="VAG Rounded Next Bold"/>
                <a:cs typeface="VAG Rounded Next Bold"/>
                <a:sym typeface="VAG Rounded Next Bold"/>
              </a:rPr>
              <a:t>Copy the map on the right. </a:t>
            </a:r>
            <a:endParaRPr lang="en-US" sz="1600" spc="117" dirty="0">
              <a:solidFill>
                <a:srgbClr val="000000"/>
              </a:solidFill>
              <a:latin typeface="VAG Rounded Next Bold"/>
              <a:ea typeface="VAG Rounded Next Bold"/>
              <a:cs typeface="VAG Rounded Next Bold"/>
            </a:endParaRPr>
          </a:p>
          <a:p>
            <a:pPr algn="l">
              <a:lnSpc>
                <a:spcPts val="2618"/>
              </a:lnSpc>
            </a:pPr>
            <a:endParaRPr lang="en-US" sz="1600" spc="117" dirty="0">
              <a:solidFill>
                <a:srgbClr val="000000"/>
              </a:solidFill>
              <a:latin typeface="VAG Rounded Next Bold"/>
              <a:ea typeface="VAG Rounded Next Bold"/>
              <a:cs typeface="VAG Rounded Next Bold"/>
            </a:endParaRPr>
          </a:p>
          <a:p>
            <a:pPr algn="l">
              <a:lnSpc>
                <a:spcPts val="2618"/>
              </a:lnSpc>
              <a:spcBef>
                <a:spcPct val="0"/>
              </a:spcBef>
            </a:pPr>
            <a:r>
              <a:rPr lang="en-US" sz="1600" spc="117" dirty="0">
                <a:solidFill>
                  <a:srgbClr val="000000"/>
                </a:solidFill>
                <a:latin typeface="VAG Rounded Next Bold"/>
                <a:ea typeface="VAG Rounded Next Bold"/>
                <a:cs typeface="VAG Rounded Next Bold"/>
                <a:sym typeface="VAG Rounded Next Bold"/>
              </a:rPr>
              <a:t>Think about how you get your voice heard in school and in your community.</a:t>
            </a:r>
            <a:endParaRPr lang="en-US" sz="1600" spc="117" dirty="0">
              <a:solidFill>
                <a:srgbClr val="000000"/>
              </a:solidFill>
              <a:latin typeface="VAG Rounded Next Bold"/>
              <a:ea typeface="VAG Rounded Next Bold"/>
              <a:cs typeface="VAG Rounded Next Bold"/>
            </a:endParaRPr>
          </a:p>
        </p:txBody>
      </p:sp>
      <p:sp>
        <p:nvSpPr>
          <p:cNvPr id="11" name="TextBox 11"/>
          <p:cNvSpPr txBox="1"/>
          <p:nvPr/>
        </p:nvSpPr>
        <p:spPr>
          <a:xfrm>
            <a:off x="4842435" y="344018"/>
            <a:ext cx="2456201" cy="64876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618"/>
              </a:lnSpc>
              <a:spcBef>
                <a:spcPct val="0"/>
              </a:spcBef>
            </a:pPr>
            <a:r>
              <a:rPr lang="en-US" sz="1870" b="1" spc="117">
                <a:solidFill>
                  <a:srgbClr val="000000"/>
                </a:solidFill>
                <a:latin typeface="VAG Rounded Next Bold"/>
                <a:ea typeface="VAG Rounded Next Bold"/>
                <a:cs typeface="VAG Rounded Next Bold"/>
                <a:sym typeface="VAG Rounded Next Bold"/>
              </a:rPr>
              <a:t>In your community/ across Wales</a:t>
            </a:r>
          </a:p>
        </p:txBody>
      </p:sp>
    </p:spTree>
    <p:extLst>
      <p:ext uri="{BB962C8B-B14F-4D97-AF65-F5344CB8AC3E}">
        <p14:creationId xmlns:p14="http://schemas.microsoft.com/office/powerpoint/2010/main" val="2573720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3" name="Freeform 3"/>
          <p:cNvSpPr/>
          <p:nvPr/>
        </p:nvSpPr>
        <p:spPr>
          <a:xfrm>
            <a:off x="11263014" y="249985"/>
            <a:ext cx="759808" cy="871631"/>
          </a:xfrm>
          <a:custGeom>
            <a:avLst/>
            <a:gdLst/>
            <a:ahLst/>
            <a:cxnLst/>
            <a:rect l="l" t="t" r="r" b="b"/>
            <a:pathLst>
              <a:path w="1139712" h="1307446">
                <a:moveTo>
                  <a:pt x="0" y="0"/>
                </a:moveTo>
                <a:lnTo>
                  <a:pt x="1139711" y="0"/>
                </a:lnTo>
                <a:lnTo>
                  <a:pt x="1139711" y="1307446"/>
                </a:lnTo>
                <a:lnTo>
                  <a:pt x="0" y="1307446"/>
                </a:lnTo>
                <a:lnTo>
                  <a:pt x="0" y="0"/>
                </a:lnTo>
                <a:close/>
              </a:path>
            </a:pathLst>
          </a:custGeom>
          <a:blipFill>
            <a:blip r:embed="rId4"/>
            <a:stretch>
              <a:fillRect l="-18655" t="-6571" r="-121173" b="-8673"/>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4" name="Freeform 4"/>
          <p:cNvSpPr/>
          <p:nvPr/>
        </p:nvSpPr>
        <p:spPr>
          <a:xfrm>
            <a:off x="3708937" y="1041937"/>
            <a:ext cx="4774127" cy="4774127"/>
          </a:xfrm>
          <a:custGeom>
            <a:avLst/>
            <a:gdLst/>
            <a:ahLst/>
            <a:cxnLst/>
            <a:rect l="l" t="t" r="r" b="b"/>
            <a:pathLst>
              <a:path w="7161190" h="7161190">
                <a:moveTo>
                  <a:pt x="0" y="0"/>
                </a:moveTo>
                <a:lnTo>
                  <a:pt x="7161190" y="0"/>
                </a:lnTo>
                <a:lnTo>
                  <a:pt x="7161190" y="7161190"/>
                </a:lnTo>
                <a:lnTo>
                  <a:pt x="0" y="7161190"/>
                </a:lnTo>
                <a:lnTo>
                  <a:pt x="0" y="0"/>
                </a:lnTo>
                <a:close/>
              </a:path>
            </a:pathLst>
          </a:custGeom>
          <a:blipFill>
            <a:blip r:embed="rId5">
              <a:alphaModFix amt="46000"/>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5" name="Freeform 5"/>
          <p:cNvSpPr/>
          <p:nvPr/>
        </p:nvSpPr>
        <p:spPr>
          <a:xfrm>
            <a:off x="2791992" y="124992"/>
            <a:ext cx="6820653" cy="6820653"/>
          </a:xfrm>
          <a:custGeom>
            <a:avLst/>
            <a:gdLst/>
            <a:ahLst/>
            <a:cxnLst/>
            <a:rect l="l" t="t" r="r" b="b"/>
            <a:pathLst>
              <a:path w="10230979" h="10230979">
                <a:moveTo>
                  <a:pt x="0" y="0"/>
                </a:moveTo>
                <a:lnTo>
                  <a:pt x="10230980" y="0"/>
                </a:lnTo>
                <a:lnTo>
                  <a:pt x="10230980" y="10230980"/>
                </a:lnTo>
                <a:lnTo>
                  <a:pt x="0" y="1023098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6" name="Freeform 6"/>
          <p:cNvSpPr/>
          <p:nvPr/>
        </p:nvSpPr>
        <p:spPr>
          <a:xfrm>
            <a:off x="5212631" y="2557186"/>
            <a:ext cx="1743628" cy="1743628"/>
          </a:xfrm>
          <a:custGeom>
            <a:avLst/>
            <a:gdLst/>
            <a:ahLst/>
            <a:cxnLst/>
            <a:rect l="l" t="t" r="r" b="b"/>
            <a:pathLst>
              <a:path w="2615442" h="2615442">
                <a:moveTo>
                  <a:pt x="0" y="0"/>
                </a:moveTo>
                <a:lnTo>
                  <a:pt x="2615442" y="0"/>
                </a:lnTo>
                <a:lnTo>
                  <a:pt x="2615442" y="2615442"/>
                </a:lnTo>
                <a:lnTo>
                  <a:pt x="0" y="2615442"/>
                </a:lnTo>
                <a:lnTo>
                  <a:pt x="0" y="0"/>
                </a:lnTo>
                <a:close/>
              </a:path>
            </a:pathLst>
          </a:custGeom>
          <a:blipFill>
            <a:blip r:embed="rId9">
              <a:alphaModFix amt="46000"/>
              <a:extLst>
                <a:ext uri="{96DAC541-7B7A-43D3-8B79-37D633B846F1}">
                  <asvg:svgBlip xmlns:asvg="http://schemas.microsoft.com/office/drawing/2016/SVG/main" r:embed="rId10"/>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7" name="Freeform 7"/>
          <p:cNvSpPr/>
          <p:nvPr/>
        </p:nvSpPr>
        <p:spPr>
          <a:xfrm>
            <a:off x="5726326" y="3011369"/>
            <a:ext cx="716237" cy="835262"/>
          </a:xfrm>
          <a:custGeom>
            <a:avLst/>
            <a:gdLst/>
            <a:ahLst/>
            <a:cxnLst/>
            <a:rect l="l" t="t" r="r" b="b"/>
            <a:pathLst>
              <a:path w="1074356" h="1252893">
                <a:moveTo>
                  <a:pt x="0" y="0"/>
                </a:moveTo>
                <a:lnTo>
                  <a:pt x="1074356" y="0"/>
                </a:lnTo>
                <a:lnTo>
                  <a:pt x="1074356" y="1252894"/>
                </a:lnTo>
                <a:lnTo>
                  <a:pt x="0" y="125289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8" name="Freeform 8"/>
          <p:cNvSpPr/>
          <p:nvPr/>
        </p:nvSpPr>
        <p:spPr>
          <a:xfrm>
            <a:off x="1" y="54551"/>
            <a:ext cx="1476951" cy="1876455"/>
          </a:xfrm>
          <a:custGeom>
            <a:avLst/>
            <a:gdLst/>
            <a:ahLst/>
            <a:cxnLst/>
            <a:rect l="l" t="t" r="r" b="b"/>
            <a:pathLst>
              <a:path w="2215427" h="2814682">
                <a:moveTo>
                  <a:pt x="0" y="0"/>
                </a:moveTo>
                <a:lnTo>
                  <a:pt x="2215427" y="0"/>
                </a:lnTo>
                <a:lnTo>
                  <a:pt x="2215427" y="2814682"/>
                </a:lnTo>
                <a:lnTo>
                  <a:pt x="0" y="2814682"/>
                </a:lnTo>
                <a:lnTo>
                  <a:pt x="0" y="0"/>
                </a:lnTo>
                <a:close/>
              </a:path>
            </a:pathLst>
          </a:custGeom>
          <a:blipFill>
            <a:blip r:embed="rId13"/>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9" name="TextBox 9"/>
          <p:cNvSpPr txBox="1"/>
          <p:nvPr/>
        </p:nvSpPr>
        <p:spPr>
          <a:xfrm>
            <a:off x="5614772" y="1263046"/>
            <a:ext cx="939137" cy="31650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618"/>
              </a:lnSpc>
              <a:spcBef>
                <a:spcPct val="0"/>
              </a:spcBef>
            </a:pPr>
            <a:r>
              <a:rPr lang="en-US" sz="1870" b="1" spc="117">
                <a:solidFill>
                  <a:srgbClr val="000000"/>
                </a:solidFill>
                <a:latin typeface="VAG Rounded Next Bold"/>
                <a:ea typeface="VAG Rounded Next Bold"/>
                <a:cs typeface="VAG Rounded Next Bold"/>
                <a:sym typeface="VAG Rounded Next Bold"/>
              </a:rPr>
              <a:t>School</a:t>
            </a:r>
          </a:p>
        </p:txBody>
      </p:sp>
      <p:sp>
        <p:nvSpPr>
          <p:cNvPr id="10" name="TextBox 10"/>
          <p:cNvSpPr txBox="1"/>
          <p:nvPr/>
        </p:nvSpPr>
        <p:spPr>
          <a:xfrm>
            <a:off x="5118093" y="294011"/>
            <a:ext cx="2168452" cy="576476"/>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311"/>
              </a:lnSpc>
              <a:spcBef>
                <a:spcPct val="0"/>
              </a:spcBef>
            </a:pPr>
            <a:r>
              <a:rPr lang="en-US" sz="1651" b="1" spc="104">
                <a:solidFill>
                  <a:srgbClr val="000000"/>
                </a:solidFill>
                <a:latin typeface="VAG Rounded Next Bold"/>
                <a:ea typeface="VAG Rounded Next Bold"/>
                <a:cs typeface="VAG Rounded Next Bold"/>
                <a:sym typeface="VAG Rounded Next Bold"/>
              </a:rPr>
              <a:t>In your community/ across Wales</a:t>
            </a:r>
          </a:p>
        </p:txBody>
      </p:sp>
      <p:sp>
        <p:nvSpPr>
          <p:cNvPr id="11" name="TextBox 11"/>
          <p:cNvSpPr txBox="1"/>
          <p:nvPr/>
        </p:nvSpPr>
        <p:spPr>
          <a:xfrm>
            <a:off x="5029399" y="5999105"/>
            <a:ext cx="2133203" cy="31444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618"/>
              </a:lnSpc>
              <a:spcBef>
                <a:spcPct val="0"/>
              </a:spcBef>
            </a:pPr>
            <a:r>
              <a:rPr lang="en-US" sz="1870" b="1" spc="117">
                <a:solidFill>
                  <a:srgbClr val="000000"/>
                </a:solidFill>
                <a:latin typeface="VAG Rounded Next Bold"/>
                <a:ea typeface="VAG Rounded Next Bold"/>
                <a:cs typeface="VAG Rounded Next Bold"/>
                <a:sym typeface="VAG Rounded Next Bold"/>
              </a:rPr>
              <a:t>Senedd Ieuenctid </a:t>
            </a:r>
          </a:p>
        </p:txBody>
      </p:sp>
      <p:sp>
        <p:nvSpPr>
          <p:cNvPr id="12" name="TextBox 12"/>
          <p:cNvSpPr txBox="1"/>
          <p:nvPr/>
        </p:nvSpPr>
        <p:spPr>
          <a:xfrm>
            <a:off x="5261968" y="5041091"/>
            <a:ext cx="1668065" cy="31444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618"/>
              </a:lnSpc>
              <a:spcBef>
                <a:spcPct val="0"/>
              </a:spcBef>
            </a:pPr>
            <a:r>
              <a:rPr lang="en-US" sz="1870" b="1" spc="117">
                <a:solidFill>
                  <a:srgbClr val="000000"/>
                </a:solidFill>
                <a:latin typeface="VAG Rounded Next Bold"/>
                <a:ea typeface="VAG Rounded Next Bold"/>
                <a:cs typeface="VAG Rounded Next Bold"/>
                <a:sym typeface="VAG Rounded Next Bold"/>
              </a:rPr>
              <a:t>School council</a:t>
            </a:r>
          </a:p>
        </p:txBody>
      </p:sp>
      <p:sp>
        <p:nvSpPr>
          <p:cNvPr id="13" name="TextBox 13"/>
          <p:cNvSpPr txBox="1"/>
          <p:nvPr/>
        </p:nvSpPr>
        <p:spPr>
          <a:xfrm>
            <a:off x="3815393" y="3185232"/>
            <a:ext cx="1397238" cy="31444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618"/>
              </a:lnSpc>
              <a:spcBef>
                <a:spcPct val="0"/>
              </a:spcBef>
            </a:pPr>
            <a:r>
              <a:rPr lang="en-US" sz="1870" b="1" spc="117">
                <a:solidFill>
                  <a:srgbClr val="000000"/>
                </a:solidFill>
                <a:latin typeface="VAG Rounded Next Bold"/>
                <a:ea typeface="VAG Rounded Next Bold"/>
                <a:cs typeface="VAG Rounded Next Bold"/>
                <a:sym typeface="VAG Rounded Next Bold"/>
              </a:rPr>
              <a:t>Committees</a:t>
            </a:r>
          </a:p>
        </p:txBody>
      </p:sp>
      <p:sp>
        <p:nvSpPr>
          <p:cNvPr id="14" name="TextBox 14"/>
          <p:cNvSpPr txBox="1"/>
          <p:nvPr/>
        </p:nvSpPr>
        <p:spPr>
          <a:xfrm>
            <a:off x="5887259" y="2009167"/>
            <a:ext cx="2034619" cy="31444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618"/>
              </a:lnSpc>
              <a:spcBef>
                <a:spcPct val="0"/>
              </a:spcBef>
            </a:pPr>
            <a:r>
              <a:rPr lang="en-US" sz="1870" b="1" spc="117">
                <a:solidFill>
                  <a:srgbClr val="000000"/>
                </a:solidFill>
                <a:latin typeface="VAG Rounded Next Bold"/>
                <a:ea typeface="VAG Rounded Next Bold"/>
                <a:cs typeface="VAG Rounded Next Bold"/>
                <a:sym typeface="VAG Rounded Next Bold"/>
              </a:rPr>
              <a:t>Pupil voice group</a:t>
            </a:r>
          </a:p>
        </p:txBody>
      </p:sp>
      <p:sp>
        <p:nvSpPr>
          <p:cNvPr id="15" name="TextBox 15"/>
          <p:cNvSpPr txBox="1"/>
          <p:nvPr/>
        </p:nvSpPr>
        <p:spPr>
          <a:xfrm>
            <a:off x="6366591" y="3986373"/>
            <a:ext cx="1884265" cy="64464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618"/>
              </a:lnSpc>
              <a:spcBef>
                <a:spcPct val="0"/>
              </a:spcBef>
            </a:pPr>
            <a:r>
              <a:rPr lang="en-US" sz="1870" b="1" spc="117">
                <a:solidFill>
                  <a:srgbClr val="000000"/>
                </a:solidFill>
                <a:latin typeface="VAG Rounded Next Bold"/>
                <a:ea typeface="VAG Rounded Next Bold"/>
                <a:cs typeface="VAG Rounded Next Bold"/>
                <a:sym typeface="VAG Rounded Next Bold"/>
              </a:rPr>
              <a:t>Talking to teachers</a:t>
            </a:r>
          </a:p>
        </p:txBody>
      </p:sp>
      <p:sp>
        <p:nvSpPr>
          <p:cNvPr id="16" name="TextBox 16"/>
          <p:cNvSpPr txBox="1"/>
          <p:nvPr/>
        </p:nvSpPr>
        <p:spPr>
          <a:xfrm>
            <a:off x="4049485" y="2291857"/>
            <a:ext cx="1606074" cy="31444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618"/>
              </a:lnSpc>
              <a:spcBef>
                <a:spcPct val="0"/>
              </a:spcBef>
            </a:pPr>
            <a:r>
              <a:rPr lang="en-US" sz="1870" b="1" spc="117">
                <a:solidFill>
                  <a:srgbClr val="000000"/>
                </a:solidFill>
                <a:latin typeface="VAG Rounded Next Bold"/>
                <a:ea typeface="VAG Rounded Next Bold"/>
                <a:cs typeface="VAG Rounded Next Bold"/>
                <a:sym typeface="VAG Rounded Next Bold"/>
              </a:rPr>
              <a:t>School survey</a:t>
            </a:r>
          </a:p>
        </p:txBody>
      </p:sp>
      <p:sp>
        <p:nvSpPr>
          <p:cNvPr id="17" name="TextBox 17"/>
          <p:cNvSpPr txBox="1"/>
          <p:nvPr/>
        </p:nvSpPr>
        <p:spPr>
          <a:xfrm>
            <a:off x="2791992" y="4314514"/>
            <a:ext cx="1440738" cy="270413"/>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245"/>
              </a:lnSpc>
              <a:spcBef>
                <a:spcPct val="0"/>
              </a:spcBef>
            </a:pPr>
            <a:r>
              <a:rPr lang="en-US" sz="1603" b="1" spc="101">
                <a:solidFill>
                  <a:srgbClr val="000000"/>
                </a:solidFill>
                <a:latin typeface="VAG Rounded Next Bold"/>
                <a:ea typeface="VAG Rounded Next Bold"/>
                <a:cs typeface="VAG Rounded Next Bold"/>
                <a:sym typeface="VAG Rounded Next Bold"/>
              </a:rPr>
              <a:t>Petitions </a:t>
            </a:r>
          </a:p>
        </p:txBody>
      </p:sp>
      <p:sp>
        <p:nvSpPr>
          <p:cNvPr id="18" name="TextBox 18"/>
          <p:cNvSpPr txBox="1"/>
          <p:nvPr/>
        </p:nvSpPr>
        <p:spPr>
          <a:xfrm>
            <a:off x="8477567" y="2985969"/>
            <a:ext cx="1066345" cy="1076449"/>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1693"/>
              </a:lnSpc>
              <a:spcBef>
                <a:spcPct val="0"/>
              </a:spcBef>
            </a:pPr>
            <a:r>
              <a:rPr lang="en-US" sz="1209" b="1" spc="76">
                <a:solidFill>
                  <a:srgbClr val="000000"/>
                </a:solidFill>
                <a:latin typeface="VAG Rounded Next Bold"/>
                <a:ea typeface="VAG Rounded Next Bold"/>
                <a:cs typeface="VAG Rounded Next Bold"/>
                <a:sym typeface="VAG Rounded Next Bold"/>
              </a:rPr>
              <a:t>Contacting a local councillor/ Senedd member</a:t>
            </a:r>
          </a:p>
        </p:txBody>
      </p:sp>
      <p:sp>
        <p:nvSpPr>
          <p:cNvPr id="19" name="TextBox 19"/>
          <p:cNvSpPr txBox="1"/>
          <p:nvPr/>
        </p:nvSpPr>
        <p:spPr>
          <a:xfrm>
            <a:off x="2608746" y="2862616"/>
            <a:ext cx="1440738" cy="26575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151"/>
              </a:lnSpc>
              <a:spcBef>
                <a:spcPct val="0"/>
              </a:spcBef>
            </a:pPr>
            <a:r>
              <a:rPr lang="en-US" sz="1537" b="1" spc="97">
                <a:solidFill>
                  <a:srgbClr val="000000"/>
                </a:solidFill>
                <a:latin typeface="VAG Rounded Next Bold"/>
                <a:ea typeface="VAG Rounded Next Bold"/>
                <a:cs typeface="VAG Rounded Next Bold"/>
                <a:sym typeface="VAG Rounded Next Bold"/>
              </a:rPr>
              <a:t>Elections</a:t>
            </a:r>
          </a:p>
        </p:txBody>
      </p:sp>
      <p:sp>
        <p:nvSpPr>
          <p:cNvPr id="20" name="TextBox 20"/>
          <p:cNvSpPr txBox="1"/>
          <p:nvPr/>
        </p:nvSpPr>
        <p:spPr>
          <a:xfrm>
            <a:off x="288708" y="3178236"/>
            <a:ext cx="2088280" cy="130504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2618"/>
              </a:lnSpc>
              <a:spcBef>
                <a:spcPct val="0"/>
              </a:spcBef>
            </a:pPr>
            <a:r>
              <a:rPr lang="en-US" sz="1870" b="1" spc="117">
                <a:solidFill>
                  <a:srgbClr val="000000"/>
                </a:solidFill>
                <a:latin typeface="VAG Rounded Next Bold"/>
                <a:ea typeface="VAG Rounded Next Bold"/>
                <a:cs typeface="VAG Rounded Next Bold"/>
                <a:sym typeface="VAG Rounded Next Bold"/>
              </a:rPr>
              <a:t>Here’s some examples, you’ve probably thought of loads more....</a:t>
            </a:r>
          </a:p>
        </p:txBody>
      </p:sp>
    </p:spTree>
    <p:extLst>
      <p:ext uri="{BB962C8B-B14F-4D97-AF65-F5344CB8AC3E}">
        <p14:creationId xmlns:p14="http://schemas.microsoft.com/office/powerpoint/2010/main" val="2674213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3" name="Freeform 3"/>
          <p:cNvSpPr/>
          <p:nvPr/>
        </p:nvSpPr>
        <p:spPr>
          <a:xfrm>
            <a:off x="11263014" y="249985"/>
            <a:ext cx="759808" cy="871631"/>
          </a:xfrm>
          <a:custGeom>
            <a:avLst/>
            <a:gdLst/>
            <a:ahLst/>
            <a:cxnLst/>
            <a:rect l="l" t="t" r="r" b="b"/>
            <a:pathLst>
              <a:path w="1139712" h="1307446">
                <a:moveTo>
                  <a:pt x="0" y="0"/>
                </a:moveTo>
                <a:lnTo>
                  <a:pt x="1139711" y="0"/>
                </a:lnTo>
                <a:lnTo>
                  <a:pt x="1139711" y="1307446"/>
                </a:lnTo>
                <a:lnTo>
                  <a:pt x="0" y="1307446"/>
                </a:lnTo>
                <a:lnTo>
                  <a:pt x="0" y="0"/>
                </a:lnTo>
                <a:close/>
              </a:path>
            </a:pathLst>
          </a:custGeom>
          <a:blipFill>
            <a:blip r:embed="rId4"/>
            <a:stretch>
              <a:fillRect l="-18655" t="-6571" r="-121173" b="-8673"/>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4" name="TextBox 4"/>
          <p:cNvSpPr txBox="1"/>
          <p:nvPr/>
        </p:nvSpPr>
        <p:spPr>
          <a:xfrm>
            <a:off x="1623871" y="142035"/>
            <a:ext cx="8944259" cy="918633"/>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7467"/>
              </a:lnSpc>
            </a:pPr>
            <a:r>
              <a:rPr lang="en-US" sz="5334" b="1" spc="336">
                <a:solidFill>
                  <a:srgbClr val="4EA96F"/>
                </a:solidFill>
                <a:latin typeface="VAG Rounded Next Bold"/>
                <a:ea typeface="VAG Rounded Next Bold"/>
                <a:cs typeface="VAG Rounded Next Bold"/>
                <a:sym typeface="VAG Rounded Next Bold"/>
              </a:rPr>
              <a:t>Useful links </a:t>
            </a:r>
          </a:p>
        </p:txBody>
      </p:sp>
      <p:sp>
        <p:nvSpPr>
          <p:cNvPr id="5" name="TextBox 5"/>
          <p:cNvSpPr txBox="1"/>
          <p:nvPr/>
        </p:nvSpPr>
        <p:spPr>
          <a:xfrm>
            <a:off x="440856" y="1453933"/>
            <a:ext cx="10822158" cy="4446597"/>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2711"/>
              </a:lnSpc>
            </a:pPr>
            <a:r>
              <a:rPr lang="en-US" sz="1937" b="1" spc="122">
                <a:solidFill>
                  <a:srgbClr val="000000"/>
                </a:solidFill>
                <a:latin typeface="VAG Rounded Next Bold"/>
                <a:ea typeface="VAG Rounded Next Bold"/>
                <a:cs typeface="VAG Rounded Next Bold"/>
                <a:sym typeface="VAG Rounded Next Bold"/>
              </a:rPr>
              <a:t>Learn more about the Youth Parliament - https://youthparliament.senedd.wales/get-involved/</a:t>
            </a:r>
          </a:p>
          <a:p>
            <a:pPr algn="l">
              <a:lnSpc>
                <a:spcPts val="2711"/>
              </a:lnSpc>
            </a:pPr>
            <a:endParaRPr lang="en-US" sz="1937" b="1" spc="122">
              <a:solidFill>
                <a:srgbClr val="000000"/>
              </a:solidFill>
              <a:latin typeface="VAG Rounded Next Bold"/>
              <a:ea typeface="VAG Rounded Next Bold"/>
              <a:cs typeface="VAG Rounded Next Bold"/>
              <a:sym typeface="VAG Rounded Next Bold"/>
            </a:endParaRPr>
          </a:p>
          <a:p>
            <a:pPr algn="l">
              <a:lnSpc>
                <a:spcPts val="2711"/>
              </a:lnSpc>
            </a:pPr>
            <a:r>
              <a:rPr lang="en-US" sz="1937" b="1" spc="122">
                <a:solidFill>
                  <a:srgbClr val="000000"/>
                </a:solidFill>
                <a:latin typeface="VAG Rounded Next Bold"/>
                <a:ea typeface="VAG Rounded Next Bold"/>
                <a:cs typeface="VAG Rounded Next Bold"/>
                <a:sym typeface="VAG Rounded Next Bold"/>
              </a:rPr>
              <a:t>Make a Petition - https://senedd.wales/senedd-business/petitions/creating-a-petition/</a:t>
            </a:r>
          </a:p>
          <a:p>
            <a:pPr algn="l">
              <a:lnSpc>
                <a:spcPts val="2711"/>
              </a:lnSpc>
            </a:pPr>
            <a:endParaRPr lang="en-US" sz="1937" b="1" spc="122">
              <a:solidFill>
                <a:srgbClr val="000000"/>
              </a:solidFill>
              <a:latin typeface="VAG Rounded Next Bold"/>
              <a:ea typeface="VAG Rounded Next Bold"/>
              <a:cs typeface="VAG Rounded Next Bold"/>
              <a:sym typeface="VAG Rounded Next Bold"/>
            </a:endParaRPr>
          </a:p>
          <a:p>
            <a:pPr algn="l">
              <a:lnSpc>
                <a:spcPts val="2711"/>
              </a:lnSpc>
            </a:pPr>
            <a:r>
              <a:rPr lang="en-US" sz="1937" b="1" spc="122">
                <a:solidFill>
                  <a:srgbClr val="000000"/>
                </a:solidFill>
                <a:latin typeface="VAG Rounded Next Bold"/>
                <a:ea typeface="VAG Rounded Next Bold"/>
                <a:cs typeface="VAG Rounded Next Bold"/>
                <a:sym typeface="VAG Rounded Next Bold"/>
              </a:rPr>
              <a:t>Write to your Senedd Member, MP, or local councillor - https://www.writetothem.com/</a:t>
            </a:r>
          </a:p>
          <a:p>
            <a:pPr algn="l">
              <a:lnSpc>
                <a:spcPts val="2711"/>
              </a:lnSpc>
            </a:pPr>
            <a:endParaRPr lang="en-US" sz="1937" b="1" spc="122">
              <a:solidFill>
                <a:srgbClr val="000000"/>
              </a:solidFill>
              <a:latin typeface="VAG Rounded Next Bold"/>
              <a:ea typeface="VAG Rounded Next Bold"/>
              <a:cs typeface="VAG Rounded Next Bold"/>
              <a:sym typeface="VAG Rounded Next Bold"/>
            </a:endParaRPr>
          </a:p>
          <a:p>
            <a:pPr algn="l">
              <a:lnSpc>
                <a:spcPts val="2711"/>
              </a:lnSpc>
            </a:pPr>
            <a:r>
              <a:rPr lang="en-US" sz="1937" b="1" spc="122">
                <a:solidFill>
                  <a:srgbClr val="000000"/>
                </a:solidFill>
                <a:latin typeface="VAG Rounded Next Bold"/>
                <a:ea typeface="VAG Rounded Next Bold"/>
                <a:cs typeface="VAG Rounded Next Bold"/>
                <a:sym typeface="VAG Rounded Next Bold"/>
              </a:rPr>
              <a:t>Register to Vote - https://www.registertovote.service.gov.uk/</a:t>
            </a:r>
          </a:p>
          <a:p>
            <a:pPr algn="l">
              <a:lnSpc>
                <a:spcPts val="2711"/>
              </a:lnSpc>
            </a:pPr>
            <a:endParaRPr lang="en-US" sz="1937" b="1" spc="122">
              <a:solidFill>
                <a:srgbClr val="000000"/>
              </a:solidFill>
              <a:latin typeface="VAG Rounded Next Bold"/>
              <a:ea typeface="VAG Rounded Next Bold"/>
              <a:cs typeface="VAG Rounded Next Bold"/>
              <a:sym typeface="VAG Rounded Next Bold"/>
            </a:endParaRPr>
          </a:p>
          <a:p>
            <a:pPr algn="l">
              <a:lnSpc>
                <a:spcPts val="2711"/>
              </a:lnSpc>
            </a:pPr>
            <a:endParaRPr lang="en-US" sz="1937" b="1" spc="122">
              <a:solidFill>
                <a:srgbClr val="000000"/>
              </a:solidFill>
              <a:latin typeface="VAG Rounded Next Bold"/>
              <a:ea typeface="VAG Rounded Next Bold"/>
              <a:cs typeface="VAG Rounded Next Bold"/>
              <a:sym typeface="VAG Rounded Next Bold"/>
            </a:endParaRPr>
          </a:p>
          <a:p>
            <a:pPr algn="l">
              <a:lnSpc>
                <a:spcPts val="2711"/>
              </a:lnSpc>
            </a:pPr>
            <a:endParaRPr lang="en-US" sz="1937" b="1" spc="122">
              <a:solidFill>
                <a:srgbClr val="000000"/>
              </a:solidFill>
              <a:latin typeface="VAG Rounded Next Bold"/>
              <a:ea typeface="VAG Rounded Next Bold"/>
              <a:cs typeface="VAG Rounded Next Bold"/>
              <a:sym typeface="VAG Rounded Next Bold"/>
            </a:endParaRPr>
          </a:p>
          <a:p>
            <a:pPr algn="l">
              <a:lnSpc>
                <a:spcPts val="2711"/>
              </a:lnSpc>
            </a:pPr>
            <a:endParaRPr lang="en-US" sz="1937" b="1" spc="122">
              <a:solidFill>
                <a:srgbClr val="000000"/>
              </a:solidFill>
              <a:latin typeface="VAG Rounded Next Bold"/>
              <a:ea typeface="VAG Rounded Next Bold"/>
              <a:cs typeface="VAG Rounded Next Bold"/>
              <a:sym typeface="VAG Rounded Next Bold"/>
            </a:endParaRPr>
          </a:p>
          <a:p>
            <a:pPr algn="l">
              <a:lnSpc>
                <a:spcPts val="2711"/>
              </a:lnSpc>
              <a:spcBef>
                <a:spcPct val="0"/>
              </a:spcBef>
            </a:pPr>
            <a:endParaRPr lang="en-US" sz="1937" b="1" spc="122">
              <a:solidFill>
                <a:srgbClr val="000000"/>
              </a:solidFill>
              <a:latin typeface="VAG Rounded Next Bold"/>
              <a:ea typeface="VAG Rounded Next Bold"/>
              <a:cs typeface="VAG Rounded Next Bold"/>
              <a:sym typeface="VAG Rounded Next Bold"/>
            </a:endParaRPr>
          </a:p>
        </p:txBody>
      </p:sp>
    </p:spTree>
    <p:extLst>
      <p:ext uri="{BB962C8B-B14F-4D97-AF65-F5344CB8AC3E}">
        <p14:creationId xmlns:p14="http://schemas.microsoft.com/office/powerpoint/2010/main" val="696906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0EEBA7-1196-F0EC-10C8-2B2078D9435F}"/>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68EFD267-C2AB-6035-E30E-8928431CE774}"/>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3" name="Freeform 3">
            <a:extLst>
              <a:ext uri="{FF2B5EF4-FFF2-40B4-BE49-F238E27FC236}">
                <a16:creationId xmlns:a16="http://schemas.microsoft.com/office/drawing/2014/main" id="{5C21E089-633A-BC52-CDDB-0E47B1B6B65D}"/>
              </a:ext>
            </a:extLst>
          </p:cNvPr>
          <p:cNvSpPr/>
          <p:nvPr/>
        </p:nvSpPr>
        <p:spPr>
          <a:xfrm>
            <a:off x="11263014" y="249985"/>
            <a:ext cx="759808" cy="871631"/>
          </a:xfrm>
          <a:custGeom>
            <a:avLst/>
            <a:gdLst/>
            <a:ahLst/>
            <a:cxnLst/>
            <a:rect l="l" t="t" r="r" b="b"/>
            <a:pathLst>
              <a:path w="1139712" h="1307446">
                <a:moveTo>
                  <a:pt x="0" y="0"/>
                </a:moveTo>
                <a:lnTo>
                  <a:pt x="1139711" y="0"/>
                </a:lnTo>
                <a:lnTo>
                  <a:pt x="1139711" y="1307446"/>
                </a:lnTo>
                <a:lnTo>
                  <a:pt x="0" y="1307446"/>
                </a:lnTo>
                <a:lnTo>
                  <a:pt x="0" y="0"/>
                </a:lnTo>
                <a:close/>
              </a:path>
            </a:pathLst>
          </a:custGeom>
          <a:blipFill>
            <a:blip r:embed="rId4"/>
            <a:stretch>
              <a:fillRect l="-18655" t="-6571" r="-121173" b="-8673"/>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4" name="TextBox 4">
            <a:extLst>
              <a:ext uri="{FF2B5EF4-FFF2-40B4-BE49-F238E27FC236}">
                <a16:creationId xmlns:a16="http://schemas.microsoft.com/office/drawing/2014/main" id="{4C4ED8BA-F100-A612-C241-C39F9CF214AF}"/>
              </a:ext>
            </a:extLst>
          </p:cNvPr>
          <p:cNvSpPr txBox="1"/>
          <p:nvPr/>
        </p:nvSpPr>
        <p:spPr>
          <a:xfrm>
            <a:off x="1623871" y="142035"/>
            <a:ext cx="8944259" cy="918633"/>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7467"/>
              </a:lnSpc>
            </a:pPr>
            <a:r>
              <a:rPr lang="en-US" sz="5300" b="1" spc="336" dirty="0">
                <a:solidFill>
                  <a:srgbClr val="4EA96F"/>
                </a:solidFill>
                <a:latin typeface="VAG Rounded Next Bold"/>
                <a:sym typeface="VAG Rounded Next Bold"/>
              </a:rPr>
              <a:t>2026 Senedd Election</a:t>
            </a:r>
            <a:endParaRPr lang="en-US" dirty="0"/>
          </a:p>
        </p:txBody>
      </p:sp>
      <p:sp>
        <p:nvSpPr>
          <p:cNvPr id="5" name="TextBox 5">
            <a:extLst>
              <a:ext uri="{FF2B5EF4-FFF2-40B4-BE49-F238E27FC236}">
                <a16:creationId xmlns:a16="http://schemas.microsoft.com/office/drawing/2014/main" id="{E9E8C3DD-C12B-47EA-430D-34B0F8C3C3ED}"/>
              </a:ext>
            </a:extLst>
          </p:cNvPr>
          <p:cNvSpPr txBox="1"/>
          <p:nvPr/>
        </p:nvSpPr>
        <p:spPr>
          <a:xfrm>
            <a:off x="440856" y="1453933"/>
            <a:ext cx="10822158" cy="4903394"/>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342900" indent="-342900">
              <a:lnSpc>
                <a:spcPts val="2711"/>
              </a:lnSpc>
              <a:buFont typeface="Arial"/>
              <a:buChar char="•"/>
            </a:pPr>
            <a:r>
              <a:rPr lang="en-US" sz="1900" b="1" spc="122" dirty="0">
                <a:solidFill>
                  <a:srgbClr val="000000"/>
                </a:solidFill>
                <a:latin typeface="VAG Rounded Next Bold"/>
                <a:sym typeface="VAG Rounded Next Bold"/>
              </a:rPr>
              <a:t>The election will take place on 7 May 2026</a:t>
            </a:r>
            <a:endParaRPr lang="en-US" dirty="0">
              <a:ea typeface="Calibri" panose="020F0502020204030204"/>
              <a:cs typeface="Calibri" panose="020F0502020204030204"/>
            </a:endParaRPr>
          </a:p>
          <a:p>
            <a:pPr>
              <a:lnSpc>
                <a:spcPts val="2711"/>
              </a:lnSpc>
            </a:pPr>
            <a:endParaRPr lang="en-US" sz="1900" b="1" spc="122" dirty="0">
              <a:solidFill>
                <a:srgbClr val="000000"/>
              </a:solidFill>
              <a:latin typeface="VAG Rounded Next Bold"/>
              <a:ea typeface="VAG Rounded Next Bold"/>
              <a:cs typeface="VAG Rounded Next Bold"/>
            </a:endParaRPr>
          </a:p>
          <a:p>
            <a:pPr marL="342900" indent="-342900">
              <a:lnSpc>
                <a:spcPts val="2711"/>
              </a:lnSpc>
              <a:buFont typeface="Arial"/>
              <a:buChar char="•"/>
            </a:pPr>
            <a:r>
              <a:rPr lang="en-US" sz="1900" b="1" spc="122" dirty="0">
                <a:solidFill>
                  <a:srgbClr val="000000"/>
                </a:solidFill>
                <a:latin typeface="VAG Rounded Next Bold"/>
                <a:ea typeface="VAG Rounded Next Bold"/>
                <a:cs typeface="VAG Rounded Next Bold"/>
              </a:rPr>
              <a:t>You need to be 16 and living in Wales to vote in this election</a:t>
            </a:r>
          </a:p>
          <a:p>
            <a:pPr>
              <a:lnSpc>
                <a:spcPts val="2711"/>
              </a:lnSpc>
            </a:pPr>
            <a:endParaRPr lang="en-US" sz="1900" b="1" spc="122" dirty="0">
              <a:solidFill>
                <a:srgbClr val="000000"/>
              </a:solidFill>
              <a:latin typeface="VAG Rounded Next Bold"/>
              <a:ea typeface="VAG Rounded Next Bold"/>
              <a:cs typeface="VAG Rounded Next Bold"/>
            </a:endParaRPr>
          </a:p>
          <a:p>
            <a:pPr marL="342900" indent="-342900">
              <a:lnSpc>
                <a:spcPts val="2711"/>
              </a:lnSpc>
              <a:buFont typeface="Arial"/>
              <a:buChar char="•"/>
            </a:pPr>
            <a:r>
              <a:rPr lang="en-US" sz="1900" b="1" spc="122">
                <a:solidFill>
                  <a:srgbClr val="000000"/>
                </a:solidFill>
                <a:latin typeface="VAG Rounded Next Bold"/>
                <a:ea typeface="VAG Rounded Next Bold"/>
                <a:cs typeface="VAG Rounded Next Bold"/>
              </a:rPr>
              <a:t>You must register to cast your vote by midnight on 20 April 2026</a:t>
            </a:r>
          </a:p>
          <a:p>
            <a:pPr marL="342900" indent="-342900" algn="l">
              <a:lnSpc>
                <a:spcPts val="2711"/>
              </a:lnSpc>
              <a:buFont typeface="Arial"/>
              <a:buChar char="•"/>
            </a:pPr>
            <a:endParaRPr lang="en-US" sz="1900" b="1" spc="122" dirty="0">
              <a:solidFill>
                <a:srgbClr val="000000"/>
              </a:solidFill>
              <a:latin typeface="VAG Rounded Next Bold"/>
              <a:ea typeface="VAG Rounded Next Bold"/>
              <a:cs typeface="VAG Rounded Next Bold"/>
            </a:endParaRPr>
          </a:p>
          <a:p>
            <a:pPr marL="342900" indent="-342900">
              <a:buFont typeface="Arial"/>
              <a:buChar char="•"/>
            </a:pPr>
            <a:r>
              <a:rPr lang="en-US" sz="1900" b="1" spc="122" dirty="0">
                <a:solidFill>
                  <a:srgbClr val="000000"/>
                </a:solidFill>
                <a:latin typeface="VAG Rounded Next Bold"/>
              </a:rPr>
              <a:t>You have a right to have your say, and casting your vote in the Senedd election is one way you can have your say</a:t>
            </a:r>
            <a:endParaRPr lang="en-US" sz="1900" b="1" spc="122" dirty="0">
              <a:solidFill>
                <a:srgbClr val="000000"/>
              </a:solidFill>
              <a:latin typeface="VAG Rounded Next Bold"/>
              <a:ea typeface="Calibri"/>
              <a:cs typeface="Calibri"/>
            </a:endParaRPr>
          </a:p>
          <a:p>
            <a:pPr marL="342900" indent="-342900">
              <a:lnSpc>
                <a:spcPts val="2711"/>
              </a:lnSpc>
              <a:buFont typeface="Arial"/>
              <a:buChar char="•"/>
            </a:pPr>
            <a:endParaRPr lang="en-US" sz="1900" b="1" spc="122" dirty="0">
              <a:solidFill>
                <a:srgbClr val="000000"/>
              </a:solidFill>
              <a:latin typeface="VAG Rounded Next Bold"/>
              <a:ea typeface="VAG Rounded Next Bold"/>
              <a:cs typeface="VAG Rounded Next Bold"/>
            </a:endParaRPr>
          </a:p>
          <a:p>
            <a:pPr algn="l">
              <a:lnSpc>
                <a:spcPts val="2711"/>
              </a:lnSpc>
            </a:pPr>
            <a:endParaRPr lang="en-US" sz="1937" b="1" spc="122">
              <a:solidFill>
                <a:srgbClr val="000000"/>
              </a:solidFill>
              <a:latin typeface="VAG Rounded Next Bold"/>
              <a:ea typeface="VAG Rounded Next Bold"/>
              <a:cs typeface="VAG Rounded Next Bold"/>
              <a:sym typeface="VAG Rounded Next Bold"/>
            </a:endParaRPr>
          </a:p>
          <a:p>
            <a:pPr algn="l">
              <a:lnSpc>
                <a:spcPts val="2711"/>
              </a:lnSpc>
            </a:pPr>
            <a:endParaRPr lang="en-US" sz="1937" b="1" spc="122">
              <a:solidFill>
                <a:srgbClr val="000000"/>
              </a:solidFill>
              <a:latin typeface="VAG Rounded Next Bold"/>
              <a:ea typeface="VAG Rounded Next Bold"/>
              <a:cs typeface="VAG Rounded Next Bold"/>
            </a:endParaRPr>
          </a:p>
          <a:p>
            <a:pPr>
              <a:lnSpc>
                <a:spcPts val="2711"/>
              </a:lnSpc>
            </a:pPr>
            <a:endParaRPr lang="en-US" sz="1937" b="1" spc="122">
              <a:solidFill>
                <a:srgbClr val="000000"/>
              </a:solidFill>
              <a:latin typeface="VAG Rounded Next Bold"/>
              <a:ea typeface="VAG Rounded Next Bold"/>
              <a:cs typeface="VAG Rounded Next Bold"/>
            </a:endParaRPr>
          </a:p>
          <a:p>
            <a:pPr>
              <a:lnSpc>
                <a:spcPts val="2711"/>
              </a:lnSpc>
            </a:pPr>
            <a:endParaRPr lang="en-US" sz="1937" b="1" spc="122">
              <a:solidFill>
                <a:srgbClr val="000000"/>
              </a:solidFill>
              <a:latin typeface="VAG Rounded Next Bold"/>
              <a:ea typeface="VAG Rounded Next Bold"/>
              <a:cs typeface="VAG Rounded Next Bold"/>
            </a:endParaRPr>
          </a:p>
          <a:p>
            <a:pPr>
              <a:lnSpc>
                <a:spcPts val="2711"/>
              </a:lnSpc>
              <a:spcBef>
                <a:spcPct val="0"/>
              </a:spcBef>
            </a:pPr>
            <a:endParaRPr lang="en-US" sz="1937" b="1" spc="122">
              <a:solidFill>
                <a:srgbClr val="000000"/>
              </a:solidFill>
              <a:latin typeface="VAG Rounded Next Bold"/>
              <a:ea typeface="VAG Rounded Next Bold"/>
              <a:cs typeface="VAG Rounded Next Bold"/>
            </a:endParaRPr>
          </a:p>
        </p:txBody>
      </p:sp>
    </p:spTree>
    <p:extLst>
      <p:ext uri="{BB962C8B-B14F-4D97-AF65-F5344CB8AC3E}">
        <p14:creationId xmlns:p14="http://schemas.microsoft.com/office/powerpoint/2010/main" val="40511392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6AB3C-B685-7013-1ACD-20925C0E268D}"/>
            </a:ext>
          </a:extLst>
        </p:cNvPr>
        <p:cNvGrpSpPr/>
        <p:nvPr/>
      </p:nvGrpSpPr>
      <p:grpSpPr>
        <a:xfrm>
          <a:off x="0" y="0"/>
          <a:ext cx="0" cy="0"/>
          <a:chOff x="0" y="0"/>
          <a:chExt cx="0" cy="0"/>
        </a:xfrm>
      </p:grpSpPr>
      <p:sp>
        <p:nvSpPr>
          <p:cNvPr id="2" name="Freeform 2">
            <a:extLst>
              <a:ext uri="{FF2B5EF4-FFF2-40B4-BE49-F238E27FC236}">
                <a16:creationId xmlns:a16="http://schemas.microsoft.com/office/drawing/2014/main" id="{447BB036-9127-F271-2986-369B7C13A6AA}"/>
              </a:ext>
            </a:extLst>
          </p:cNvPr>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3" name="Freeform 3">
            <a:extLst>
              <a:ext uri="{FF2B5EF4-FFF2-40B4-BE49-F238E27FC236}">
                <a16:creationId xmlns:a16="http://schemas.microsoft.com/office/drawing/2014/main" id="{02DF6DC6-2F65-6500-16F9-452F970E3463}"/>
              </a:ext>
            </a:extLst>
          </p:cNvPr>
          <p:cNvSpPr/>
          <p:nvPr/>
        </p:nvSpPr>
        <p:spPr>
          <a:xfrm>
            <a:off x="4753896" y="4653357"/>
            <a:ext cx="2684209" cy="1529877"/>
          </a:xfrm>
          <a:custGeom>
            <a:avLst/>
            <a:gdLst/>
            <a:ahLst/>
            <a:cxnLst/>
            <a:rect l="l" t="t" r="r" b="b"/>
            <a:pathLst>
              <a:path w="4026314" h="2294816">
                <a:moveTo>
                  <a:pt x="0" y="0"/>
                </a:moveTo>
                <a:lnTo>
                  <a:pt x="4026314" y="0"/>
                </a:lnTo>
                <a:lnTo>
                  <a:pt x="4026314" y="2294816"/>
                </a:lnTo>
                <a:lnTo>
                  <a:pt x="0" y="2294816"/>
                </a:lnTo>
                <a:lnTo>
                  <a:pt x="0" y="0"/>
                </a:lnTo>
                <a:close/>
              </a:path>
            </a:pathLst>
          </a:custGeom>
          <a:blipFill>
            <a:blip r:embed="rId4"/>
            <a:stretch>
              <a:fillRect l="-9268" t="-6571" r="-9886" b="-8673"/>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4" name="TextBox 4">
            <a:extLst>
              <a:ext uri="{FF2B5EF4-FFF2-40B4-BE49-F238E27FC236}">
                <a16:creationId xmlns:a16="http://schemas.microsoft.com/office/drawing/2014/main" id="{51DA6048-C3E9-6828-E1D7-AB87D5A0F652}"/>
              </a:ext>
            </a:extLst>
          </p:cNvPr>
          <p:cNvSpPr txBox="1"/>
          <p:nvPr/>
        </p:nvSpPr>
        <p:spPr>
          <a:xfrm>
            <a:off x="1623871" y="1084317"/>
            <a:ext cx="8944259" cy="3239413"/>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8558"/>
              </a:lnSpc>
            </a:pPr>
            <a:r>
              <a:rPr lang="en-US" sz="6100" b="1" spc="385" dirty="0">
                <a:solidFill>
                  <a:srgbClr val="4EA96F"/>
                </a:solidFill>
                <a:latin typeface="VAG Rounded Next Bold"/>
                <a:sym typeface="VAG Rounded Next Bold"/>
              </a:rPr>
              <a:t>Activity 1 – My rights and the election</a:t>
            </a:r>
            <a:endParaRPr lang="en-US" sz="6100" b="1" spc="385" dirty="0">
              <a:solidFill>
                <a:srgbClr val="4EA96F"/>
              </a:solidFill>
              <a:latin typeface="VAG Rounded Next Bold"/>
            </a:endParaRPr>
          </a:p>
          <a:p>
            <a:pPr algn="ctr">
              <a:lnSpc>
                <a:spcPts val="8558"/>
              </a:lnSpc>
            </a:pPr>
            <a:endParaRPr lang="en-US" sz="6100" b="1" spc="385" dirty="0">
              <a:solidFill>
                <a:srgbClr val="4EA96F"/>
              </a:solidFill>
              <a:latin typeface="VAG Rounded Next Bold"/>
            </a:endParaRPr>
          </a:p>
        </p:txBody>
      </p:sp>
      <p:sp>
        <p:nvSpPr>
          <p:cNvPr id="5" name="Freeform 5">
            <a:extLst>
              <a:ext uri="{FF2B5EF4-FFF2-40B4-BE49-F238E27FC236}">
                <a16:creationId xmlns:a16="http://schemas.microsoft.com/office/drawing/2014/main" id="{5633ED7B-08B8-62C7-08C9-ABDB50275996}"/>
              </a:ext>
            </a:extLst>
          </p:cNvPr>
          <p:cNvSpPr/>
          <p:nvPr/>
        </p:nvSpPr>
        <p:spPr>
          <a:xfrm rot="6361300">
            <a:off x="10456548" y="17292"/>
            <a:ext cx="850966" cy="1727850"/>
          </a:xfrm>
          <a:custGeom>
            <a:avLst/>
            <a:gdLst/>
            <a:ahLst/>
            <a:cxnLst/>
            <a:rect l="l" t="t" r="r" b="b"/>
            <a:pathLst>
              <a:path w="1276449" h="2591775">
                <a:moveTo>
                  <a:pt x="0" y="0"/>
                </a:moveTo>
                <a:lnTo>
                  <a:pt x="1276449" y="0"/>
                </a:lnTo>
                <a:lnTo>
                  <a:pt x="1276449" y="2591775"/>
                </a:lnTo>
                <a:lnTo>
                  <a:pt x="0" y="2591775"/>
                </a:lnTo>
                <a:lnTo>
                  <a:pt x="0" y="0"/>
                </a:lnTo>
                <a:close/>
              </a:path>
            </a:pathLst>
          </a:custGeom>
          <a:blipFill>
            <a:blip r:embed="rId5">
              <a:alphaModFix amt="55000"/>
              <a:extLst>
                <a:ext uri="{96DAC541-7B7A-43D3-8B79-37D633B846F1}">
                  <asvg:svgBlip xmlns:asvg="http://schemas.microsoft.com/office/drawing/2016/SVG/main" r:embed="rId6"/>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
        <p:nvSpPr>
          <p:cNvPr id="6" name="Freeform 6">
            <a:extLst>
              <a:ext uri="{FF2B5EF4-FFF2-40B4-BE49-F238E27FC236}">
                <a16:creationId xmlns:a16="http://schemas.microsoft.com/office/drawing/2014/main" id="{CF0633AC-7083-1757-548D-03FBED60E40C}"/>
              </a:ext>
            </a:extLst>
          </p:cNvPr>
          <p:cNvSpPr/>
          <p:nvPr/>
        </p:nvSpPr>
        <p:spPr>
          <a:xfrm rot="7828678">
            <a:off x="-11632" y="2896739"/>
            <a:ext cx="1648766" cy="4875384"/>
          </a:xfrm>
          <a:custGeom>
            <a:avLst/>
            <a:gdLst/>
            <a:ahLst/>
            <a:cxnLst/>
            <a:rect l="l" t="t" r="r" b="b"/>
            <a:pathLst>
              <a:path w="2473149" h="7313076">
                <a:moveTo>
                  <a:pt x="0" y="0"/>
                </a:moveTo>
                <a:lnTo>
                  <a:pt x="2473149" y="0"/>
                </a:lnTo>
                <a:lnTo>
                  <a:pt x="2473149" y="7313076"/>
                </a:lnTo>
                <a:lnTo>
                  <a:pt x="0" y="7313076"/>
                </a:lnTo>
                <a:lnTo>
                  <a:pt x="0" y="0"/>
                </a:lnTo>
                <a:close/>
              </a:path>
            </a:pathLst>
          </a:custGeom>
          <a:blipFill>
            <a:blip r:embed="rId7">
              <a:alphaModFix amt="71000"/>
              <a:extLst>
                <a:ext uri="{96DAC541-7B7A-43D3-8B79-37D633B846F1}">
                  <asvg:svgBlip xmlns:asvg="http://schemas.microsoft.com/office/drawing/2016/SVG/main" r:embed="rId8"/>
                </a:ext>
              </a:extLst>
            </a:blip>
            <a:stretch>
              <a:fillRect/>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p>
        </p:txBody>
      </p:sp>
    </p:spTree>
    <p:extLst>
      <p:ext uri="{BB962C8B-B14F-4D97-AF65-F5344CB8AC3E}">
        <p14:creationId xmlns:p14="http://schemas.microsoft.com/office/powerpoint/2010/main" val="26450460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9222" b="-922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3" name="Freeform 3"/>
          <p:cNvSpPr/>
          <p:nvPr/>
        </p:nvSpPr>
        <p:spPr>
          <a:xfrm>
            <a:off x="356100" y="1531325"/>
            <a:ext cx="2109121" cy="2701347"/>
          </a:xfrm>
          <a:custGeom>
            <a:avLst/>
            <a:gdLst/>
            <a:ahLst/>
            <a:cxnLst/>
            <a:rect l="l" t="t" r="r" b="b"/>
            <a:pathLst>
              <a:path w="3163682" h="4052020">
                <a:moveTo>
                  <a:pt x="0" y="0"/>
                </a:moveTo>
                <a:lnTo>
                  <a:pt x="3163682" y="0"/>
                </a:lnTo>
                <a:lnTo>
                  <a:pt x="3163682" y="4052020"/>
                </a:lnTo>
                <a:lnTo>
                  <a:pt x="0" y="4052020"/>
                </a:lnTo>
                <a:lnTo>
                  <a:pt x="0" y="0"/>
                </a:lnTo>
                <a:close/>
              </a:path>
            </a:pathLst>
          </a:custGeom>
          <a:blipFill>
            <a:blip r:embed="rId4"/>
            <a:stretch>
              <a:fillRect l="-47779" t="-2194" r="-47076" b="-20846"/>
            </a:stretch>
          </a:blipFill>
          <a:ln w="38100" cap="sq">
            <a:solidFill>
              <a:srgbClr val="33365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4" name="Freeform 4"/>
          <p:cNvSpPr/>
          <p:nvPr/>
        </p:nvSpPr>
        <p:spPr>
          <a:xfrm>
            <a:off x="5074744" y="1531325"/>
            <a:ext cx="2068137" cy="2701347"/>
          </a:xfrm>
          <a:custGeom>
            <a:avLst/>
            <a:gdLst/>
            <a:ahLst/>
            <a:cxnLst/>
            <a:rect l="l" t="t" r="r" b="b"/>
            <a:pathLst>
              <a:path w="3102205" h="4052020">
                <a:moveTo>
                  <a:pt x="0" y="0"/>
                </a:moveTo>
                <a:lnTo>
                  <a:pt x="3102205" y="0"/>
                </a:lnTo>
                <a:lnTo>
                  <a:pt x="3102205" y="4052020"/>
                </a:lnTo>
                <a:lnTo>
                  <a:pt x="0" y="4052020"/>
                </a:lnTo>
                <a:lnTo>
                  <a:pt x="0" y="0"/>
                </a:lnTo>
                <a:close/>
              </a:path>
            </a:pathLst>
          </a:custGeom>
          <a:blipFill>
            <a:blip r:embed="rId5"/>
            <a:stretch>
              <a:fillRect l="-49885" t="-2182" r="-47747" b="-20187"/>
            </a:stretch>
          </a:blipFill>
          <a:ln w="38100" cap="sq">
            <a:solidFill>
              <a:srgbClr val="33365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5" name="Freeform 5"/>
          <p:cNvSpPr/>
          <p:nvPr/>
        </p:nvSpPr>
        <p:spPr>
          <a:xfrm>
            <a:off x="7383679" y="3714843"/>
            <a:ext cx="2144414" cy="2701347"/>
          </a:xfrm>
          <a:custGeom>
            <a:avLst/>
            <a:gdLst/>
            <a:ahLst/>
            <a:cxnLst/>
            <a:rect l="l" t="t" r="r" b="b"/>
            <a:pathLst>
              <a:path w="3216621" h="4052020">
                <a:moveTo>
                  <a:pt x="0" y="0"/>
                </a:moveTo>
                <a:lnTo>
                  <a:pt x="3216621" y="0"/>
                </a:lnTo>
                <a:lnTo>
                  <a:pt x="3216621" y="4052020"/>
                </a:lnTo>
                <a:lnTo>
                  <a:pt x="0" y="4052020"/>
                </a:lnTo>
                <a:lnTo>
                  <a:pt x="0" y="0"/>
                </a:lnTo>
                <a:close/>
              </a:path>
            </a:pathLst>
          </a:custGeom>
          <a:blipFill>
            <a:blip r:embed="rId6"/>
            <a:stretch>
              <a:fillRect l="-47779" t="-2788" r="-47076" b="-22311"/>
            </a:stretch>
          </a:blipFill>
          <a:ln w="38100" cap="sq">
            <a:solidFill>
              <a:srgbClr val="33365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6" name="Freeform 6"/>
          <p:cNvSpPr/>
          <p:nvPr/>
        </p:nvSpPr>
        <p:spPr>
          <a:xfrm>
            <a:off x="9769393" y="1531325"/>
            <a:ext cx="2064663" cy="2701347"/>
          </a:xfrm>
          <a:custGeom>
            <a:avLst/>
            <a:gdLst/>
            <a:ahLst/>
            <a:cxnLst/>
            <a:rect l="l" t="t" r="r" b="b"/>
            <a:pathLst>
              <a:path w="3096994" h="4052020">
                <a:moveTo>
                  <a:pt x="0" y="0"/>
                </a:moveTo>
                <a:lnTo>
                  <a:pt x="3096994" y="0"/>
                </a:lnTo>
                <a:lnTo>
                  <a:pt x="3096994" y="4052020"/>
                </a:lnTo>
                <a:lnTo>
                  <a:pt x="0" y="4052020"/>
                </a:lnTo>
                <a:lnTo>
                  <a:pt x="0" y="0"/>
                </a:lnTo>
                <a:close/>
              </a:path>
            </a:pathLst>
          </a:custGeom>
          <a:blipFill>
            <a:blip r:embed="rId7"/>
            <a:stretch>
              <a:fillRect l="-49526" t="-2194" r="-49526" b="-20846"/>
            </a:stretch>
          </a:blipFill>
          <a:ln w="38100" cap="sq">
            <a:solidFill>
              <a:srgbClr val="33365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7" name="Freeform 7"/>
          <p:cNvSpPr/>
          <p:nvPr/>
        </p:nvSpPr>
        <p:spPr>
          <a:xfrm>
            <a:off x="2706522" y="3714843"/>
            <a:ext cx="2126922" cy="2701347"/>
          </a:xfrm>
          <a:custGeom>
            <a:avLst/>
            <a:gdLst/>
            <a:ahLst/>
            <a:cxnLst/>
            <a:rect l="l" t="t" r="r" b="b"/>
            <a:pathLst>
              <a:path w="3190383" h="4052020">
                <a:moveTo>
                  <a:pt x="0" y="0"/>
                </a:moveTo>
                <a:lnTo>
                  <a:pt x="3190383" y="0"/>
                </a:lnTo>
                <a:lnTo>
                  <a:pt x="3190383" y="4052020"/>
                </a:lnTo>
                <a:lnTo>
                  <a:pt x="0" y="4052020"/>
                </a:lnTo>
                <a:lnTo>
                  <a:pt x="0" y="0"/>
                </a:lnTo>
                <a:close/>
              </a:path>
            </a:pathLst>
          </a:custGeom>
          <a:blipFill>
            <a:blip r:embed="rId8"/>
            <a:stretch>
              <a:fillRect/>
            </a:stretch>
          </a:blipFill>
          <a:ln w="38100" cap="sq">
            <a:solidFill>
              <a:srgbClr val="33365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8" name="TextBox 8"/>
          <p:cNvSpPr txBox="1"/>
          <p:nvPr/>
        </p:nvSpPr>
        <p:spPr>
          <a:xfrm>
            <a:off x="1238645" y="315453"/>
            <a:ext cx="9740335" cy="631583"/>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5436"/>
              </a:lnSpc>
            </a:pPr>
            <a:r>
              <a:rPr lang="en-US" sz="2933" b="1" dirty="0">
                <a:solidFill>
                  <a:srgbClr val="000000"/>
                </a:solidFill>
                <a:latin typeface="VAG Rounded Next Bold"/>
                <a:ea typeface="VAG Rounded Next Bold"/>
                <a:cs typeface="VAG Rounded Next Bold"/>
                <a:sym typeface="VAG Rounded Next Bold"/>
              </a:rPr>
              <a:t>What do my rights have to do with elections?</a:t>
            </a:r>
            <a:endParaRPr lang="en-US" sz="2933" b="1" dirty="0">
              <a:solidFill>
                <a:srgbClr val="000000"/>
              </a:solidFill>
              <a:latin typeface="VAG Rounded Next Bold"/>
              <a:ea typeface="VAG Rounded Next Bold"/>
              <a:cs typeface="VAG Rounded Next Bold"/>
            </a:endParaRPr>
          </a:p>
        </p:txBody>
      </p:sp>
      <p:sp>
        <p:nvSpPr>
          <p:cNvPr id="9" name="Freeform 9"/>
          <p:cNvSpPr/>
          <p:nvPr/>
        </p:nvSpPr>
        <p:spPr>
          <a:xfrm>
            <a:off x="11263014" y="249985"/>
            <a:ext cx="759808" cy="871631"/>
          </a:xfrm>
          <a:custGeom>
            <a:avLst/>
            <a:gdLst/>
            <a:ahLst/>
            <a:cxnLst/>
            <a:rect l="l" t="t" r="r" b="b"/>
            <a:pathLst>
              <a:path w="1139712" h="1307446">
                <a:moveTo>
                  <a:pt x="0" y="0"/>
                </a:moveTo>
                <a:lnTo>
                  <a:pt x="1139711" y="0"/>
                </a:lnTo>
                <a:lnTo>
                  <a:pt x="1139711" y="1307446"/>
                </a:lnTo>
                <a:lnTo>
                  <a:pt x="0" y="1307446"/>
                </a:lnTo>
                <a:lnTo>
                  <a:pt x="0" y="0"/>
                </a:lnTo>
                <a:close/>
              </a:path>
            </a:pathLst>
          </a:custGeom>
          <a:blipFill>
            <a:blip r:embed="rId9"/>
            <a:stretch>
              <a:fillRect l="-18655" t="-6571" r="-121173" b="-8673"/>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Tree>
    <p:extLst>
      <p:ext uri="{BB962C8B-B14F-4D97-AF65-F5344CB8AC3E}">
        <p14:creationId xmlns:p14="http://schemas.microsoft.com/office/powerpoint/2010/main" val="2399163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3" name="Freeform 3"/>
          <p:cNvSpPr/>
          <p:nvPr/>
        </p:nvSpPr>
        <p:spPr>
          <a:xfrm>
            <a:off x="1981391" y="1791255"/>
            <a:ext cx="3516442" cy="4503832"/>
          </a:xfrm>
          <a:custGeom>
            <a:avLst/>
            <a:gdLst/>
            <a:ahLst/>
            <a:cxnLst/>
            <a:rect l="l" t="t" r="r" b="b"/>
            <a:pathLst>
              <a:path w="5274663" h="6755748">
                <a:moveTo>
                  <a:pt x="0" y="0"/>
                </a:moveTo>
                <a:lnTo>
                  <a:pt x="5274663" y="0"/>
                </a:lnTo>
                <a:lnTo>
                  <a:pt x="5274663" y="6755748"/>
                </a:lnTo>
                <a:lnTo>
                  <a:pt x="0" y="6755748"/>
                </a:lnTo>
                <a:lnTo>
                  <a:pt x="0" y="0"/>
                </a:lnTo>
                <a:close/>
              </a:path>
            </a:pathLst>
          </a:custGeom>
          <a:blipFill>
            <a:blip r:embed="rId3"/>
            <a:stretch>
              <a:fillRect l="-47779" t="-2194" r="-47076" b="-20846"/>
            </a:stretch>
          </a:blipFill>
          <a:ln w="28575" cap="sq">
            <a:solidFill>
              <a:srgbClr val="4B4C4C"/>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4" name="TextBox 4"/>
          <p:cNvSpPr txBox="1"/>
          <p:nvPr/>
        </p:nvSpPr>
        <p:spPr>
          <a:xfrm>
            <a:off x="6292615" y="1808249"/>
            <a:ext cx="5113599" cy="4012702"/>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544498" lvl="1" indent="-272249" algn="l">
              <a:lnSpc>
                <a:spcPts val="3530"/>
              </a:lnSpc>
              <a:buFont typeface="Arial"/>
              <a:buChar char="•"/>
            </a:pPr>
            <a:r>
              <a:rPr lang="en-US" sz="2521">
                <a:solidFill>
                  <a:srgbClr val="000000"/>
                </a:solidFill>
                <a:latin typeface="VAG Rounded Next"/>
                <a:ea typeface="VAG Rounded Next"/>
                <a:cs typeface="VAG Rounded Next"/>
                <a:sym typeface="VAG Rounded Next"/>
              </a:rPr>
              <a:t>Healthcare in Wales</a:t>
            </a:r>
          </a:p>
          <a:p>
            <a:pPr algn="l">
              <a:lnSpc>
                <a:spcPts val="3530"/>
              </a:lnSpc>
            </a:pPr>
            <a:endParaRPr lang="en-US" sz="2521">
              <a:solidFill>
                <a:srgbClr val="000000"/>
              </a:solidFill>
              <a:latin typeface="VAG Rounded Next"/>
              <a:ea typeface="VAG Rounded Next"/>
              <a:cs typeface="VAG Rounded Next"/>
              <a:sym typeface="VAG Rounded Next"/>
            </a:endParaRPr>
          </a:p>
          <a:p>
            <a:pPr marL="544498" lvl="1" indent="-272249" algn="l">
              <a:lnSpc>
                <a:spcPts val="3530"/>
              </a:lnSpc>
              <a:buFont typeface="Arial"/>
              <a:buChar char="•"/>
            </a:pPr>
            <a:r>
              <a:rPr lang="en-US" sz="2521">
                <a:solidFill>
                  <a:srgbClr val="000000"/>
                </a:solidFill>
                <a:latin typeface="VAG Rounded Next"/>
                <a:ea typeface="VAG Rounded Next"/>
                <a:cs typeface="VAG Rounded Next"/>
                <a:sym typeface="VAG Rounded Next"/>
              </a:rPr>
              <a:t>Mental health support in schools</a:t>
            </a:r>
          </a:p>
          <a:p>
            <a:pPr algn="l">
              <a:lnSpc>
                <a:spcPts val="3530"/>
              </a:lnSpc>
            </a:pPr>
            <a:endParaRPr lang="en-US" sz="2521">
              <a:solidFill>
                <a:srgbClr val="000000"/>
              </a:solidFill>
              <a:latin typeface="VAG Rounded Next"/>
              <a:ea typeface="VAG Rounded Next"/>
              <a:cs typeface="VAG Rounded Next"/>
              <a:sym typeface="VAG Rounded Next"/>
            </a:endParaRPr>
          </a:p>
          <a:p>
            <a:pPr marL="544498" lvl="1" indent="-272249" algn="l">
              <a:lnSpc>
                <a:spcPts val="3530"/>
              </a:lnSpc>
              <a:buFont typeface="Arial"/>
              <a:buChar char="•"/>
            </a:pPr>
            <a:r>
              <a:rPr lang="en-US" sz="2521">
                <a:solidFill>
                  <a:srgbClr val="000000"/>
                </a:solidFill>
                <a:latin typeface="VAG Rounded Next"/>
                <a:ea typeface="VAG Rounded Next"/>
                <a:cs typeface="VAG Rounded Next"/>
                <a:sym typeface="VAG Rounded Next"/>
              </a:rPr>
              <a:t>Rules on the sale and use of vapes</a:t>
            </a:r>
          </a:p>
          <a:p>
            <a:pPr algn="l">
              <a:lnSpc>
                <a:spcPts val="3530"/>
              </a:lnSpc>
            </a:pPr>
            <a:endParaRPr lang="en-US" sz="2521">
              <a:solidFill>
                <a:srgbClr val="000000"/>
              </a:solidFill>
              <a:latin typeface="VAG Rounded Next"/>
              <a:ea typeface="VAG Rounded Next"/>
              <a:cs typeface="VAG Rounded Next"/>
              <a:sym typeface="VAG Rounded Next"/>
            </a:endParaRPr>
          </a:p>
          <a:p>
            <a:pPr marL="544498" lvl="1" indent="-272249" algn="l">
              <a:lnSpc>
                <a:spcPts val="3530"/>
              </a:lnSpc>
              <a:buFont typeface="Arial"/>
              <a:buChar char="•"/>
            </a:pPr>
            <a:r>
              <a:rPr lang="en-US" sz="2521">
                <a:solidFill>
                  <a:srgbClr val="000000"/>
                </a:solidFill>
                <a:latin typeface="VAG Rounded Next"/>
                <a:ea typeface="VAG Rounded Next"/>
                <a:cs typeface="VAG Rounded Next"/>
                <a:sym typeface="VAG Rounded Next"/>
              </a:rPr>
              <a:t>How junk food is displayed in shops</a:t>
            </a:r>
          </a:p>
          <a:p>
            <a:pPr algn="l">
              <a:lnSpc>
                <a:spcPts val="3530"/>
              </a:lnSpc>
            </a:pPr>
            <a:endParaRPr lang="en-US" sz="2521">
              <a:solidFill>
                <a:srgbClr val="000000"/>
              </a:solidFill>
              <a:latin typeface="VAG Rounded Next"/>
              <a:ea typeface="VAG Rounded Next"/>
              <a:cs typeface="VAG Rounded Next"/>
              <a:sym typeface="VAG Rounded Next"/>
            </a:endParaRPr>
          </a:p>
        </p:txBody>
      </p:sp>
      <p:sp>
        <p:nvSpPr>
          <p:cNvPr id="5" name="Freeform 5"/>
          <p:cNvSpPr/>
          <p:nvPr/>
        </p:nvSpPr>
        <p:spPr>
          <a:xfrm>
            <a:off x="10775123" y="249985"/>
            <a:ext cx="1010995" cy="1159785"/>
          </a:xfrm>
          <a:custGeom>
            <a:avLst/>
            <a:gdLst/>
            <a:ahLst/>
            <a:cxnLst/>
            <a:rect l="l" t="t" r="r" b="b"/>
            <a:pathLst>
              <a:path w="1516492" h="1739678">
                <a:moveTo>
                  <a:pt x="0" y="0"/>
                </a:moveTo>
                <a:lnTo>
                  <a:pt x="1516492" y="0"/>
                </a:lnTo>
                <a:lnTo>
                  <a:pt x="1516492" y="1739678"/>
                </a:lnTo>
                <a:lnTo>
                  <a:pt x="0" y="1739678"/>
                </a:lnTo>
                <a:lnTo>
                  <a:pt x="0" y="0"/>
                </a:lnTo>
                <a:close/>
              </a:path>
            </a:pathLst>
          </a:custGeom>
          <a:blipFill>
            <a:blip r:embed="rId4"/>
            <a:stretch>
              <a:fillRect l="-18655" t="-6571" r="-121173" b="-8673"/>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6" name="TextBox 6"/>
          <p:cNvSpPr txBox="1"/>
          <p:nvPr/>
        </p:nvSpPr>
        <p:spPr>
          <a:xfrm>
            <a:off x="347284" y="252547"/>
            <a:ext cx="7625397" cy="869069"/>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3548"/>
              </a:lnSpc>
            </a:pPr>
            <a:r>
              <a:rPr lang="en-US" sz="2535" b="1">
                <a:solidFill>
                  <a:srgbClr val="000000"/>
                </a:solidFill>
                <a:latin typeface="VAG Rounded Next Bold"/>
                <a:ea typeface="VAG Rounded Next Bold"/>
                <a:cs typeface="VAG Rounded Next Bold"/>
                <a:sym typeface="VAG Rounded Next Bold"/>
              </a:rPr>
              <a:t>Politicians in the Senedd can make decisions affecting</a:t>
            </a:r>
          </a:p>
          <a:p>
            <a:pPr algn="l">
              <a:lnSpc>
                <a:spcPts val="3548"/>
              </a:lnSpc>
            </a:pPr>
            <a:r>
              <a:rPr lang="en-US" sz="2535" b="1">
                <a:solidFill>
                  <a:srgbClr val="000000"/>
                </a:solidFill>
                <a:latin typeface="VAG Rounded Next Bold"/>
                <a:ea typeface="VAG Rounded Next Bold"/>
                <a:cs typeface="VAG Rounded Next Bold"/>
                <a:sym typeface="VAG Rounded Next Bold"/>
              </a:rPr>
              <a:t>lots of different issues linked to your rights, like:</a:t>
            </a:r>
          </a:p>
        </p:txBody>
      </p:sp>
    </p:spTree>
    <p:extLst>
      <p:ext uri="{BB962C8B-B14F-4D97-AF65-F5344CB8AC3E}">
        <p14:creationId xmlns:p14="http://schemas.microsoft.com/office/powerpoint/2010/main" val="3478303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3" name="Freeform 3"/>
          <p:cNvSpPr/>
          <p:nvPr/>
        </p:nvSpPr>
        <p:spPr>
          <a:xfrm>
            <a:off x="1928118" y="1612224"/>
            <a:ext cx="3658075" cy="4646022"/>
          </a:xfrm>
          <a:custGeom>
            <a:avLst/>
            <a:gdLst/>
            <a:ahLst/>
            <a:cxnLst/>
            <a:rect l="l" t="t" r="r" b="b"/>
            <a:pathLst>
              <a:path w="5487112" h="6969033">
                <a:moveTo>
                  <a:pt x="0" y="0"/>
                </a:moveTo>
                <a:lnTo>
                  <a:pt x="5487112" y="0"/>
                </a:lnTo>
                <a:lnTo>
                  <a:pt x="5487112" y="6969033"/>
                </a:lnTo>
                <a:lnTo>
                  <a:pt x="0" y="6969033"/>
                </a:lnTo>
                <a:lnTo>
                  <a:pt x="0" y="0"/>
                </a:lnTo>
                <a:close/>
              </a:path>
            </a:pathLst>
          </a:custGeom>
          <a:blipFill>
            <a:blip r:embed="rId3"/>
            <a:stretch>
              <a:fillRect/>
            </a:stretch>
          </a:blipFill>
          <a:ln w="28575" cap="sq">
            <a:solidFill>
              <a:srgbClr val="4B4C4C"/>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4" name="TextBox 4"/>
          <p:cNvSpPr txBox="1"/>
          <p:nvPr/>
        </p:nvSpPr>
        <p:spPr>
          <a:xfrm>
            <a:off x="6096000" y="2434094"/>
            <a:ext cx="4988656" cy="295148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604552" lvl="1" indent="-302276" algn="l">
              <a:lnSpc>
                <a:spcPts val="3920"/>
              </a:lnSpc>
              <a:buFont typeface="Arial"/>
              <a:buChar char="•"/>
            </a:pPr>
            <a:r>
              <a:rPr lang="en-US" sz="2800">
                <a:solidFill>
                  <a:srgbClr val="000000"/>
                </a:solidFill>
                <a:latin typeface="VAG Rounded Next"/>
                <a:ea typeface="VAG Rounded Next"/>
                <a:cs typeface="VAG Rounded Next"/>
                <a:sym typeface="VAG Rounded Next"/>
              </a:rPr>
              <a:t>Financial help for families to buy school uniform and other things young people need for school</a:t>
            </a:r>
          </a:p>
          <a:p>
            <a:pPr algn="l">
              <a:lnSpc>
                <a:spcPts val="3920"/>
              </a:lnSpc>
            </a:pPr>
            <a:endParaRPr lang="en-US" sz="2800">
              <a:solidFill>
                <a:srgbClr val="000000"/>
              </a:solidFill>
              <a:latin typeface="VAG Rounded Next"/>
              <a:ea typeface="VAG Rounded Next"/>
              <a:cs typeface="VAG Rounded Next"/>
              <a:sym typeface="VAG Rounded Next"/>
            </a:endParaRPr>
          </a:p>
          <a:p>
            <a:pPr marL="604552" lvl="1" indent="-302276" algn="l">
              <a:lnSpc>
                <a:spcPts val="3920"/>
              </a:lnSpc>
              <a:spcBef>
                <a:spcPct val="0"/>
              </a:spcBef>
              <a:buFont typeface="Arial"/>
              <a:buChar char="•"/>
            </a:pPr>
            <a:r>
              <a:rPr lang="en-US" sz="2800" u="none" strike="noStrike">
                <a:solidFill>
                  <a:srgbClr val="000000"/>
                </a:solidFill>
                <a:latin typeface="VAG Rounded Next"/>
                <a:ea typeface="VAG Rounded Next"/>
                <a:cs typeface="VAG Rounded Next"/>
                <a:sym typeface="VAG Rounded Next"/>
              </a:rPr>
              <a:t>Free School Meals </a:t>
            </a:r>
          </a:p>
        </p:txBody>
      </p:sp>
      <p:sp>
        <p:nvSpPr>
          <p:cNvPr id="5" name="Freeform 5"/>
          <p:cNvSpPr/>
          <p:nvPr/>
        </p:nvSpPr>
        <p:spPr>
          <a:xfrm>
            <a:off x="10598643" y="249985"/>
            <a:ext cx="1187475" cy="1362239"/>
          </a:xfrm>
          <a:custGeom>
            <a:avLst/>
            <a:gdLst/>
            <a:ahLst/>
            <a:cxnLst/>
            <a:rect l="l" t="t" r="r" b="b"/>
            <a:pathLst>
              <a:path w="1781212" h="2043358">
                <a:moveTo>
                  <a:pt x="0" y="0"/>
                </a:moveTo>
                <a:lnTo>
                  <a:pt x="1781212" y="0"/>
                </a:lnTo>
                <a:lnTo>
                  <a:pt x="1781212" y="2043358"/>
                </a:lnTo>
                <a:lnTo>
                  <a:pt x="0" y="2043358"/>
                </a:lnTo>
                <a:lnTo>
                  <a:pt x="0" y="0"/>
                </a:lnTo>
                <a:close/>
              </a:path>
            </a:pathLst>
          </a:custGeom>
          <a:blipFill>
            <a:blip r:embed="rId4"/>
            <a:stretch>
              <a:fillRect l="-18655" t="-6571" r="-121173" b="-8673"/>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6" name="TextBox 6"/>
          <p:cNvSpPr txBox="1"/>
          <p:nvPr/>
        </p:nvSpPr>
        <p:spPr>
          <a:xfrm>
            <a:off x="347284" y="252547"/>
            <a:ext cx="7625397" cy="869069"/>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3548"/>
              </a:lnSpc>
            </a:pPr>
            <a:r>
              <a:rPr lang="en-US" sz="2535" b="1">
                <a:solidFill>
                  <a:srgbClr val="000000"/>
                </a:solidFill>
                <a:latin typeface="VAG Rounded Next Bold"/>
                <a:ea typeface="VAG Rounded Next Bold"/>
                <a:cs typeface="VAG Rounded Next Bold"/>
                <a:sym typeface="VAG Rounded Next Bold"/>
              </a:rPr>
              <a:t>Politicians in the Senedd can make decisions affecting</a:t>
            </a:r>
          </a:p>
          <a:p>
            <a:pPr algn="l">
              <a:lnSpc>
                <a:spcPts val="3548"/>
              </a:lnSpc>
            </a:pPr>
            <a:r>
              <a:rPr lang="en-US" sz="2535" b="1">
                <a:solidFill>
                  <a:srgbClr val="000000"/>
                </a:solidFill>
                <a:latin typeface="VAG Rounded Next Bold"/>
                <a:ea typeface="VAG Rounded Next Bold"/>
                <a:cs typeface="VAG Rounded Next Bold"/>
                <a:sym typeface="VAG Rounded Next Bold"/>
              </a:rPr>
              <a:t>lots of different issues linked to your rights, like:</a:t>
            </a:r>
          </a:p>
        </p:txBody>
      </p:sp>
    </p:spTree>
    <p:extLst>
      <p:ext uri="{BB962C8B-B14F-4D97-AF65-F5344CB8AC3E}">
        <p14:creationId xmlns:p14="http://schemas.microsoft.com/office/powerpoint/2010/main" val="10377892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3" name="Freeform 3"/>
          <p:cNvSpPr/>
          <p:nvPr/>
        </p:nvSpPr>
        <p:spPr>
          <a:xfrm>
            <a:off x="1827851" y="1488126"/>
            <a:ext cx="3517829" cy="4563341"/>
          </a:xfrm>
          <a:custGeom>
            <a:avLst/>
            <a:gdLst/>
            <a:ahLst/>
            <a:cxnLst/>
            <a:rect l="l" t="t" r="r" b="b"/>
            <a:pathLst>
              <a:path w="5276744" h="6845012">
                <a:moveTo>
                  <a:pt x="0" y="0"/>
                </a:moveTo>
                <a:lnTo>
                  <a:pt x="5276743" y="0"/>
                </a:lnTo>
                <a:lnTo>
                  <a:pt x="5276743" y="6845012"/>
                </a:lnTo>
                <a:lnTo>
                  <a:pt x="0" y="6845012"/>
                </a:lnTo>
                <a:lnTo>
                  <a:pt x="0" y="0"/>
                </a:lnTo>
                <a:close/>
              </a:path>
            </a:pathLst>
          </a:custGeom>
          <a:blipFill>
            <a:blip r:embed="rId3"/>
            <a:stretch>
              <a:fillRect l="-49543" t="-2182" r="-46733" b="-20187"/>
            </a:stretch>
          </a:blipFill>
          <a:ln w="28575" cap="sq">
            <a:solidFill>
              <a:srgbClr val="4B4C4C"/>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4" name="TextBox 4"/>
          <p:cNvSpPr txBox="1"/>
          <p:nvPr/>
        </p:nvSpPr>
        <p:spPr>
          <a:xfrm>
            <a:off x="6096001" y="2534380"/>
            <a:ext cx="5015479" cy="196088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604552" lvl="1" indent="-302276" algn="l">
              <a:lnSpc>
                <a:spcPts val="3920"/>
              </a:lnSpc>
              <a:spcBef>
                <a:spcPct val="0"/>
              </a:spcBef>
              <a:buFont typeface="Arial"/>
              <a:buChar char="•"/>
            </a:pPr>
            <a:r>
              <a:rPr lang="en-US" sz="2800">
                <a:solidFill>
                  <a:srgbClr val="000000"/>
                </a:solidFill>
                <a:latin typeface="VAG Rounded Next"/>
                <a:ea typeface="VAG Rounded Next"/>
                <a:cs typeface="VAG Rounded Next"/>
                <a:sym typeface="VAG Rounded Next"/>
              </a:rPr>
              <a:t>What you learn in school</a:t>
            </a:r>
          </a:p>
          <a:p>
            <a:pPr algn="l">
              <a:lnSpc>
                <a:spcPts val="3920"/>
              </a:lnSpc>
              <a:spcBef>
                <a:spcPct val="0"/>
              </a:spcBef>
            </a:pPr>
            <a:endParaRPr lang="en-US" sz="2800">
              <a:solidFill>
                <a:srgbClr val="000000"/>
              </a:solidFill>
              <a:latin typeface="VAG Rounded Next"/>
              <a:ea typeface="VAG Rounded Next"/>
              <a:cs typeface="VAG Rounded Next"/>
              <a:sym typeface="VAG Rounded Next"/>
            </a:endParaRPr>
          </a:p>
          <a:p>
            <a:pPr marL="604552" lvl="1" indent="-302276" algn="l">
              <a:lnSpc>
                <a:spcPts val="3920"/>
              </a:lnSpc>
              <a:spcBef>
                <a:spcPct val="0"/>
              </a:spcBef>
              <a:buFont typeface="Arial"/>
              <a:buChar char="•"/>
            </a:pPr>
            <a:r>
              <a:rPr lang="en-US" sz="2800" u="none" strike="noStrike">
                <a:solidFill>
                  <a:srgbClr val="000000"/>
                </a:solidFill>
                <a:latin typeface="VAG Rounded Next"/>
                <a:ea typeface="VAG Rounded Next"/>
                <a:cs typeface="VAG Rounded Next"/>
                <a:sym typeface="VAG Rounded Next"/>
              </a:rPr>
              <a:t>How much money schools have for different things</a:t>
            </a:r>
          </a:p>
        </p:txBody>
      </p:sp>
      <p:sp>
        <p:nvSpPr>
          <p:cNvPr id="5" name="Freeform 5"/>
          <p:cNvSpPr/>
          <p:nvPr/>
        </p:nvSpPr>
        <p:spPr>
          <a:xfrm>
            <a:off x="10436841" y="249985"/>
            <a:ext cx="1349277" cy="1547854"/>
          </a:xfrm>
          <a:custGeom>
            <a:avLst/>
            <a:gdLst/>
            <a:ahLst/>
            <a:cxnLst/>
            <a:rect l="l" t="t" r="r" b="b"/>
            <a:pathLst>
              <a:path w="2023916" h="2321781">
                <a:moveTo>
                  <a:pt x="0" y="0"/>
                </a:moveTo>
                <a:lnTo>
                  <a:pt x="2023916" y="0"/>
                </a:lnTo>
                <a:lnTo>
                  <a:pt x="2023916" y="2321781"/>
                </a:lnTo>
                <a:lnTo>
                  <a:pt x="0" y="2321781"/>
                </a:lnTo>
                <a:lnTo>
                  <a:pt x="0" y="0"/>
                </a:lnTo>
                <a:close/>
              </a:path>
            </a:pathLst>
          </a:custGeom>
          <a:blipFill>
            <a:blip r:embed="rId4"/>
            <a:stretch>
              <a:fillRect l="-18655" t="-6571" r="-121173" b="-8673"/>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6" name="TextBox 6"/>
          <p:cNvSpPr txBox="1"/>
          <p:nvPr/>
        </p:nvSpPr>
        <p:spPr>
          <a:xfrm>
            <a:off x="347284" y="252547"/>
            <a:ext cx="7625397" cy="869069"/>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3548"/>
              </a:lnSpc>
            </a:pPr>
            <a:r>
              <a:rPr lang="en-US" sz="2535" b="1">
                <a:solidFill>
                  <a:srgbClr val="000000"/>
                </a:solidFill>
                <a:latin typeface="VAG Rounded Next Bold"/>
                <a:ea typeface="VAG Rounded Next Bold"/>
                <a:cs typeface="VAG Rounded Next Bold"/>
                <a:sym typeface="VAG Rounded Next Bold"/>
              </a:rPr>
              <a:t>Politicians in the Senedd can make decisions affecting</a:t>
            </a:r>
          </a:p>
          <a:p>
            <a:pPr algn="l">
              <a:lnSpc>
                <a:spcPts val="3548"/>
              </a:lnSpc>
            </a:pPr>
            <a:r>
              <a:rPr lang="en-US" sz="2535" b="1">
                <a:solidFill>
                  <a:srgbClr val="000000"/>
                </a:solidFill>
                <a:latin typeface="VAG Rounded Next Bold"/>
                <a:ea typeface="VAG Rounded Next Bold"/>
                <a:cs typeface="VAG Rounded Next Bold"/>
                <a:sym typeface="VAG Rounded Next Bold"/>
              </a:rPr>
              <a:t>lots of different issues linked to your rights, like:</a:t>
            </a:r>
          </a:p>
        </p:txBody>
      </p:sp>
    </p:spTree>
    <p:extLst>
      <p:ext uri="{BB962C8B-B14F-4D97-AF65-F5344CB8AC3E}">
        <p14:creationId xmlns:p14="http://schemas.microsoft.com/office/powerpoint/2010/main" val="996158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3" name="Freeform 3"/>
          <p:cNvSpPr/>
          <p:nvPr/>
        </p:nvSpPr>
        <p:spPr>
          <a:xfrm>
            <a:off x="1706370" y="1519104"/>
            <a:ext cx="3814113" cy="4804689"/>
          </a:xfrm>
          <a:custGeom>
            <a:avLst/>
            <a:gdLst/>
            <a:ahLst/>
            <a:cxnLst/>
            <a:rect l="l" t="t" r="r" b="b"/>
            <a:pathLst>
              <a:path w="5721170" h="7207033">
                <a:moveTo>
                  <a:pt x="0" y="0"/>
                </a:moveTo>
                <a:lnTo>
                  <a:pt x="5721170" y="0"/>
                </a:lnTo>
                <a:lnTo>
                  <a:pt x="5721170" y="7207033"/>
                </a:lnTo>
                <a:lnTo>
                  <a:pt x="0" y="7207033"/>
                </a:lnTo>
                <a:lnTo>
                  <a:pt x="0" y="0"/>
                </a:lnTo>
                <a:close/>
              </a:path>
            </a:pathLst>
          </a:custGeom>
          <a:blipFill>
            <a:blip r:embed="rId3"/>
            <a:stretch>
              <a:fillRect l="-47779" t="-2788" r="-47076" b="-22311"/>
            </a:stretch>
          </a:blipFill>
          <a:ln w="28575" cap="sq">
            <a:solidFill>
              <a:srgbClr val="4B4C4C"/>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4" name="TextBox 4"/>
          <p:cNvSpPr txBox="1"/>
          <p:nvPr/>
        </p:nvSpPr>
        <p:spPr>
          <a:xfrm>
            <a:off x="347284" y="252547"/>
            <a:ext cx="7625397" cy="869069"/>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3548"/>
              </a:lnSpc>
            </a:pPr>
            <a:r>
              <a:rPr lang="en-US" sz="2535" b="1">
                <a:solidFill>
                  <a:srgbClr val="000000"/>
                </a:solidFill>
                <a:latin typeface="VAG Rounded Next Bold"/>
                <a:ea typeface="VAG Rounded Next Bold"/>
                <a:cs typeface="VAG Rounded Next Bold"/>
                <a:sym typeface="VAG Rounded Next Bold"/>
              </a:rPr>
              <a:t>Politicians in the Senedd can make decisions affecting</a:t>
            </a:r>
          </a:p>
          <a:p>
            <a:pPr algn="l">
              <a:lnSpc>
                <a:spcPts val="3548"/>
              </a:lnSpc>
            </a:pPr>
            <a:r>
              <a:rPr lang="en-US" sz="2535" b="1">
                <a:solidFill>
                  <a:srgbClr val="000000"/>
                </a:solidFill>
                <a:latin typeface="VAG Rounded Next Bold"/>
                <a:ea typeface="VAG Rounded Next Bold"/>
                <a:cs typeface="VAG Rounded Next Bold"/>
                <a:sym typeface="VAG Rounded Next Bold"/>
              </a:rPr>
              <a:t>lots of different issues linked to your rights, like:</a:t>
            </a:r>
          </a:p>
        </p:txBody>
      </p:sp>
      <p:sp>
        <p:nvSpPr>
          <p:cNvPr id="5" name="TextBox 5"/>
          <p:cNvSpPr txBox="1"/>
          <p:nvPr/>
        </p:nvSpPr>
        <p:spPr>
          <a:xfrm>
            <a:off x="6429524" y="2482433"/>
            <a:ext cx="4207425" cy="2271904"/>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4460"/>
              </a:lnSpc>
            </a:pPr>
            <a:r>
              <a:rPr lang="en-US" sz="3185">
                <a:solidFill>
                  <a:srgbClr val="000000"/>
                </a:solidFill>
                <a:latin typeface="VAG Rounded Next"/>
                <a:ea typeface="VAG Rounded Next"/>
                <a:cs typeface="VAG Rounded Next"/>
                <a:sym typeface="VAG Rounded Next"/>
              </a:rPr>
              <a:t>How easy it is for people to learn Welsh, and to speak Welsh in their communities</a:t>
            </a:r>
          </a:p>
        </p:txBody>
      </p:sp>
      <p:sp>
        <p:nvSpPr>
          <p:cNvPr id="6" name="Freeform 6"/>
          <p:cNvSpPr/>
          <p:nvPr/>
        </p:nvSpPr>
        <p:spPr>
          <a:xfrm>
            <a:off x="10636950" y="249985"/>
            <a:ext cx="1149169" cy="1318295"/>
          </a:xfrm>
          <a:custGeom>
            <a:avLst/>
            <a:gdLst/>
            <a:ahLst/>
            <a:cxnLst/>
            <a:rect l="l" t="t" r="r" b="b"/>
            <a:pathLst>
              <a:path w="1723753" h="1977442">
                <a:moveTo>
                  <a:pt x="0" y="0"/>
                </a:moveTo>
                <a:lnTo>
                  <a:pt x="1723753" y="0"/>
                </a:lnTo>
                <a:lnTo>
                  <a:pt x="1723753" y="1977442"/>
                </a:lnTo>
                <a:lnTo>
                  <a:pt x="0" y="1977442"/>
                </a:lnTo>
                <a:lnTo>
                  <a:pt x="0" y="0"/>
                </a:lnTo>
                <a:close/>
              </a:path>
            </a:pathLst>
          </a:custGeom>
          <a:blipFill>
            <a:blip r:embed="rId4"/>
            <a:stretch>
              <a:fillRect l="-18655" t="-6571" r="-121173" b="-8673"/>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Tree>
    <p:extLst>
      <p:ext uri="{BB962C8B-B14F-4D97-AF65-F5344CB8AC3E}">
        <p14:creationId xmlns:p14="http://schemas.microsoft.com/office/powerpoint/2010/main" val="3970253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22" b="-9222"/>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3" name="TextBox 3"/>
          <p:cNvSpPr txBox="1"/>
          <p:nvPr/>
        </p:nvSpPr>
        <p:spPr>
          <a:xfrm>
            <a:off x="6384767" y="2489563"/>
            <a:ext cx="4641543" cy="1846980"/>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4920"/>
              </a:lnSpc>
            </a:pPr>
            <a:r>
              <a:rPr lang="en-US" sz="3514">
                <a:solidFill>
                  <a:srgbClr val="000000"/>
                </a:solidFill>
                <a:latin typeface="VAG Rounded Next"/>
                <a:ea typeface="VAG Rounded Next"/>
                <a:cs typeface="VAG Rounded Next"/>
                <a:sym typeface="VAG Rounded Next"/>
              </a:rPr>
              <a:t>Youth clubs, activities for young people, and spaces to relax and play</a:t>
            </a:r>
          </a:p>
        </p:txBody>
      </p:sp>
      <p:sp>
        <p:nvSpPr>
          <p:cNvPr id="4" name="Freeform 4"/>
          <p:cNvSpPr/>
          <p:nvPr/>
        </p:nvSpPr>
        <p:spPr>
          <a:xfrm>
            <a:off x="10636950" y="249985"/>
            <a:ext cx="1149169" cy="1318295"/>
          </a:xfrm>
          <a:custGeom>
            <a:avLst/>
            <a:gdLst/>
            <a:ahLst/>
            <a:cxnLst/>
            <a:rect l="l" t="t" r="r" b="b"/>
            <a:pathLst>
              <a:path w="1723753" h="1977442">
                <a:moveTo>
                  <a:pt x="0" y="0"/>
                </a:moveTo>
                <a:lnTo>
                  <a:pt x="1723753" y="0"/>
                </a:lnTo>
                <a:lnTo>
                  <a:pt x="1723753" y="1977442"/>
                </a:lnTo>
                <a:lnTo>
                  <a:pt x="0" y="1977442"/>
                </a:lnTo>
                <a:lnTo>
                  <a:pt x="0" y="0"/>
                </a:lnTo>
                <a:close/>
              </a:path>
            </a:pathLst>
          </a:custGeom>
          <a:blipFill>
            <a:blip r:embed="rId3"/>
            <a:stretch>
              <a:fillRect l="-18655" t="-6571" r="-121173" b="-8673"/>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5" name="Freeform 5"/>
          <p:cNvSpPr/>
          <p:nvPr/>
        </p:nvSpPr>
        <p:spPr>
          <a:xfrm>
            <a:off x="1741305" y="1393555"/>
            <a:ext cx="3849587" cy="5036691"/>
          </a:xfrm>
          <a:custGeom>
            <a:avLst/>
            <a:gdLst/>
            <a:ahLst/>
            <a:cxnLst/>
            <a:rect l="l" t="t" r="r" b="b"/>
            <a:pathLst>
              <a:path w="5774380" h="7555036">
                <a:moveTo>
                  <a:pt x="0" y="0"/>
                </a:moveTo>
                <a:lnTo>
                  <a:pt x="5774380" y="0"/>
                </a:lnTo>
                <a:lnTo>
                  <a:pt x="5774380" y="7555037"/>
                </a:lnTo>
                <a:lnTo>
                  <a:pt x="0" y="7555037"/>
                </a:lnTo>
                <a:lnTo>
                  <a:pt x="0" y="0"/>
                </a:lnTo>
                <a:close/>
              </a:path>
            </a:pathLst>
          </a:custGeom>
          <a:blipFill>
            <a:blip r:embed="rId4"/>
            <a:stretch>
              <a:fillRect l="-49526" t="-2194" r="-49526" b="-20846"/>
            </a:stretch>
          </a:blipFill>
          <a:ln w="38100" cap="sq">
            <a:solidFill>
              <a:srgbClr val="333652"/>
            </a:solidFill>
            <a:prstDash val="solid"/>
            <a:miter/>
          </a:ln>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GB" sz="800"/>
          </a:p>
        </p:txBody>
      </p:sp>
      <p:sp>
        <p:nvSpPr>
          <p:cNvPr id="6" name="TextBox 6"/>
          <p:cNvSpPr txBox="1"/>
          <p:nvPr/>
        </p:nvSpPr>
        <p:spPr>
          <a:xfrm>
            <a:off x="347284" y="252547"/>
            <a:ext cx="7625397" cy="869069"/>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l">
              <a:lnSpc>
                <a:spcPts val="3548"/>
              </a:lnSpc>
            </a:pPr>
            <a:r>
              <a:rPr lang="en-US" sz="2535" b="1">
                <a:solidFill>
                  <a:srgbClr val="000000"/>
                </a:solidFill>
                <a:latin typeface="VAG Rounded Next Bold"/>
                <a:ea typeface="VAG Rounded Next Bold"/>
                <a:cs typeface="VAG Rounded Next Bold"/>
                <a:sym typeface="VAG Rounded Next Bold"/>
              </a:rPr>
              <a:t>Politicians in the Senedd can make decisions affecting</a:t>
            </a:r>
          </a:p>
          <a:p>
            <a:pPr algn="l">
              <a:lnSpc>
                <a:spcPts val="3548"/>
              </a:lnSpc>
            </a:pPr>
            <a:r>
              <a:rPr lang="en-US" sz="2535" b="1">
                <a:solidFill>
                  <a:srgbClr val="000000"/>
                </a:solidFill>
                <a:latin typeface="VAG Rounded Next Bold"/>
                <a:ea typeface="VAG Rounded Next Bold"/>
                <a:cs typeface="VAG Rounded Next Bold"/>
                <a:sym typeface="VAG Rounded Next Bold"/>
              </a:rPr>
              <a:t>lots of different issues linked to your rights, like:</a:t>
            </a:r>
          </a:p>
        </p:txBody>
      </p:sp>
    </p:spTree>
    <p:extLst>
      <p:ext uri="{BB962C8B-B14F-4D97-AF65-F5344CB8AC3E}">
        <p14:creationId xmlns:p14="http://schemas.microsoft.com/office/powerpoint/2010/main" val="2627991174"/>
      </p:ext>
    </p:extLst>
  </p:cSld>
  <p:clrMapOvr>
    <a:masterClrMapping/>
  </p:clrMapOvr>
</p:sld>
</file>

<file path=ppt/theme/theme1.xml><?xml version="1.0" encoding="utf-8"?>
<a:theme xmlns:a="http://schemas.openxmlformats.org/drawingml/2006/main" name="Office Theme">
  <a:themeElements>
    <a:clrScheme name="Electoral Commision">
      <a:dk1>
        <a:srgbClr val="000000"/>
      </a:dk1>
      <a:lt1>
        <a:srgbClr val="FFFFFF"/>
      </a:lt1>
      <a:dk2>
        <a:srgbClr val="44546A"/>
      </a:dk2>
      <a:lt2>
        <a:srgbClr val="E7E6E6"/>
      </a:lt2>
      <a:accent1>
        <a:srgbClr val="00E6BD"/>
      </a:accent1>
      <a:accent2>
        <a:srgbClr val="00E6BD"/>
      </a:accent2>
      <a:accent3>
        <a:srgbClr val="FF8AFF"/>
      </a:accent3>
      <a:accent4>
        <a:srgbClr val="FF8AFF"/>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lice-pumpkin">
  <a:themeElements>
    <a:clrScheme name="Anthracite">
      <a:dk1>
        <a:srgbClr val="2D2D2C"/>
      </a:dk1>
      <a:lt1>
        <a:srgbClr val="FFFFFF"/>
      </a:lt1>
      <a:dk2>
        <a:srgbClr val="2D2D2C"/>
      </a:dk2>
      <a:lt2>
        <a:srgbClr val="FFFFFF"/>
      </a:lt2>
      <a:accent1>
        <a:srgbClr val="C90774"/>
      </a:accent1>
      <a:accent2>
        <a:srgbClr val="E7333F"/>
      </a:accent2>
      <a:accent3>
        <a:srgbClr val="E37608"/>
      </a:accent3>
      <a:accent4>
        <a:srgbClr val="B88D2D"/>
      </a:accent4>
      <a:accent5>
        <a:srgbClr val="2BA484"/>
      </a:accent5>
      <a:accent6>
        <a:srgbClr val="0B9DA2"/>
      </a:accent6>
      <a:hlink>
        <a:srgbClr val="757578"/>
      </a:hlink>
      <a:folHlink>
        <a:srgbClr val="757578"/>
      </a:folHlink>
    </a:clrScheme>
    <a:fontScheme name="Senedd3">
      <a:majorFont>
        <a:latin typeface="Montserrat Alternates Black"/>
        <a:ea typeface=""/>
        <a:cs typeface=""/>
      </a:majorFont>
      <a:minorFont>
        <a:latin typeface="Montserrat Extra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Electoral Commision">
      <a:dk1>
        <a:srgbClr val="000000"/>
      </a:dk1>
      <a:lt1>
        <a:srgbClr val="FFFFFF"/>
      </a:lt1>
      <a:dk2>
        <a:srgbClr val="44546A"/>
      </a:dk2>
      <a:lt2>
        <a:srgbClr val="E7E6E6"/>
      </a:lt2>
      <a:accent1>
        <a:srgbClr val="00E6BD"/>
      </a:accent1>
      <a:accent2>
        <a:srgbClr val="00E6BD"/>
      </a:accent2>
      <a:accent3>
        <a:srgbClr val="FF8AFF"/>
      </a:accent3>
      <a:accent4>
        <a:srgbClr val="FF8AFF"/>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PersistId xmlns="f1dc5fc2-22f3-4bac-b797-10482b60afd2" xsi:nil="true"/>
    <_dlc_DocId xmlns="f1dc5fc2-22f3-4bac-b797-10482b60afd2">ECHDL-159348292-91</_dlc_DocId>
    <_dlc_DocIdUrl xmlns="f1dc5fc2-22f3-4bac-b797-10482b60afd2">
      <Url>https://electoralcommissionorguk.sharepoint.com/teams/CT_VE/_layouts/15/DocIdRedir.aspx?ID=ECHDL-159348292-91</Url>
      <Description>ECHDL-159348292-91</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C7AC29DE987FA4A93E6A263AADF49E0" ma:contentTypeVersion="7" ma:contentTypeDescription="Create a new document." ma:contentTypeScope="" ma:versionID="a562b6de0f7200c6986494b0d67356cc">
  <xsd:schema xmlns:xsd="http://www.w3.org/2001/XMLSchema" xmlns:xs="http://www.w3.org/2001/XMLSchema" xmlns:p="http://schemas.microsoft.com/office/2006/metadata/properties" xmlns:ns2="f1dc5fc2-22f3-4bac-b797-10482b60afd2" xmlns:ns3="92102122-dd27-46c6-842b-543f5557a5dd" targetNamespace="http://schemas.microsoft.com/office/2006/metadata/properties" ma:root="true" ma:fieldsID="3fc082a0e05db70b07f4f252b379b19a" ns2:_="" ns3:_="">
    <xsd:import namespace="f1dc5fc2-22f3-4bac-b797-10482b60afd2"/>
    <xsd:import namespace="92102122-dd27-46c6-842b-543f5557a5dd"/>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DateTaken"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dc5fc2-22f3-4bac-b797-10482b60afd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92102122-dd27-46c6-842b-543f5557a5dd"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B49913AA-6154-415A-B91F-3C879A79ED9D}">
  <ds:schemaRefs>
    <ds:schemaRef ds:uri="http://purl.org/dc/elements/1.1/"/>
    <ds:schemaRef ds:uri="http://purl.org/dc/terms/"/>
    <ds:schemaRef ds:uri="http://schemas.microsoft.com/office/2006/documentManagement/types"/>
    <ds:schemaRef ds:uri="f1dc5fc2-22f3-4bac-b797-10482b60afd2"/>
    <ds:schemaRef ds:uri="http://schemas.microsoft.com/office/2006/metadata/properties"/>
    <ds:schemaRef ds:uri="http://www.w3.org/XML/1998/namespace"/>
    <ds:schemaRef ds:uri="http://purl.org/dc/dcmitype/"/>
    <ds:schemaRef ds:uri="http://schemas.microsoft.com/office/infopath/2007/PartnerControls"/>
    <ds:schemaRef ds:uri="http://schemas.openxmlformats.org/package/2006/metadata/core-properties"/>
    <ds:schemaRef ds:uri="92102122-dd27-46c6-842b-543f5557a5dd"/>
  </ds:schemaRefs>
</ds:datastoreItem>
</file>

<file path=customXml/itemProps2.xml><?xml version="1.0" encoding="utf-8"?>
<ds:datastoreItem xmlns:ds="http://schemas.openxmlformats.org/officeDocument/2006/customXml" ds:itemID="{7D18B9CB-8721-41DF-B37A-BF294C2795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1dc5fc2-22f3-4bac-b797-10482b60afd2"/>
    <ds:schemaRef ds:uri="92102122-dd27-46c6-842b-543f5557a5d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5C4F63D-165B-4BD7-A9C0-D305B5F414F6}">
  <ds:schemaRefs>
    <ds:schemaRef ds:uri="http://schemas.microsoft.com/sharepoint/v3/contenttype/forms"/>
  </ds:schemaRefs>
</ds:datastoreItem>
</file>

<file path=customXml/itemProps4.xml><?xml version="1.0" encoding="utf-8"?>
<ds:datastoreItem xmlns:ds="http://schemas.openxmlformats.org/officeDocument/2006/customXml" ds:itemID="{82098C49-6489-4AB7-9206-0E83638194F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8216</TotalTime>
  <Words>720</Words>
  <Application>Microsoft Office PowerPoint</Application>
  <PresentationFormat>Widescreen</PresentationFormat>
  <Paragraphs>94</Paragraphs>
  <Slides>13</Slides>
  <Notes>8</Notes>
  <HiddenSlides>0</HiddenSlides>
  <MMClips>0</MMClips>
  <ScaleCrop>false</ScaleCrop>
  <HeadingPairs>
    <vt:vector size="4" baseType="variant">
      <vt:variant>
        <vt:lpstr>Theme</vt:lpstr>
      </vt:variant>
      <vt:variant>
        <vt:i4>3</vt:i4>
      </vt:variant>
      <vt:variant>
        <vt:lpstr>Slide Titles</vt:lpstr>
      </vt:variant>
      <vt:variant>
        <vt:i4>13</vt:i4>
      </vt:variant>
    </vt:vector>
  </HeadingPairs>
  <TitlesOfParts>
    <vt:vector size="16" baseType="lpstr">
      <vt:lpstr>Office Theme</vt:lpstr>
      <vt:lpstr>Slice-pumpkin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Leo Williamson</dc:creator>
  <cp:lastModifiedBy>Helen Clark</cp:lastModifiedBy>
  <cp:revision>429</cp:revision>
  <dcterms:created xsi:type="dcterms:W3CDTF">2021-02-10T12:48:52Z</dcterms:created>
  <dcterms:modified xsi:type="dcterms:W3CDTF">2025-10-03T10:30:11Z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0x0101003C7AC29DE987FA4A93E6A263AADF49E0</vt:lpwstr>
  </property>
  <property fmtid="{D5CDD505-2E9C-101B-9397-08002B2CF9AE}" pid="3" name="Financial_x0020_year">
    <vt:lpwstr/>
  </property>
  <property fmtid="{D5CDD505-2E9C-101B-9397-08002B2CF9AE}" pid="4" name="Countries">
    <vt:lpwstr>6;#UK wide|6834a7d2-fb91-47b3-99a3-3181df52306f</vt:lpwstr>
  </property>
  <property fmtid="{D5CDD505-2E9C-101B-9397-08002B2CF9AE}" pid="5" name="Board Paper Subject">
    <vt:lpwstr/>
  </property>
  <property fmtid="{D5CDD505-2E9C-101B-9397-08002B2CF9AE}" pid="6" name="MediaServiceImageTags">
    <vt:lpwstr/>
  </property>
  <property fmtid="{D5CDD505-2E9C-101B-9397-08002B2CF9AE}" pid="7" name="Board_x0020_Paper_x0020_Subject">
    <vt:lpwstr/>
  </property>
  <property fmtid="{D5CDD505-2E9C-101B-9397-08002B2CF9AE}" pid="8" name="Financial year">
    <vt:lpwstr/>
  </property>
  <property fmtid="{D5CDD505-2E9C-101B-9397-08002B2CF9AE}" pid="9" name="f9169cbde8cd43d083a6796edf077c19">
    <vt:lpwstr/>
  </property>
  <property fmtid="{D5CDD505-2E9C-101B-9397-08002B2CF9AE}" pid="10" name="Calendar_x0020_Year">
    <vt:lpwstr>5;#2020|c28d532a-8b9f-4fd1-84bc-f5832c3e2076</vt:lpwstr>
  </property>
  <property fmtid="{D5CDD505-2E9C-101B-9397-08002B2CF9AE}" pid="11" name="n0ecf30723e04ad4a18670a4e17a3129">
    <vt:lpwstr/>
  </property>
  <property fmtid="{D5CDD505-2E9C-101B-9397-08002B2CF9AE}" pid="12" name="Audience1">
    <vt:lpwstr>2;#All staff|1a1e0e6e-8d96-4235-ac5f-9f1dcc3600b0</vt:lpwstr>
  </property>
  <property fmtid="{D5CDD505-2E9C-101B-9397-08002B2CF9AE}" pid="13" name="Electoral_x0020_Event">
    <vt:lpwstr/>
  </property>
  <property fmtid="{D5CDD505-2E9C-101B-9397-08002B2CF9AE}" pid="14" name="ECSubject">
    <vt:lpwstr>12;#Learning|e6beb499-5ab0-4760-8695-75ca908008ae</vt:lpwstr>
  </property>
  <property fmtid="{D5CDD505-2E9C-101B-9397-08002B2CF9AE}" pid="15" name="GPMS marking">
    <vt:lpwstr>3;#Official|77462fb2-11a1-4cd5-8628-4e6081b9477e</vt:lpwstr>
  </property>
  <property fmtid="{D5CDD505-2E9C-101B-9397-08002B2CF9AE}" pid="16" name="Calendar Year">
    <vt:lpwstr>5;#2020|c28d532a-8b9f-4fd1-84bc-f5832c3e2076</vt:lpwstr>
  </property>
  <property fmtid="{D5CDD505-2E9C-101B-9397-08002B2CF9AE}" pid="17" name="Electoral Event">
    <vt:lpwstr/>
  </property>
  <property fmtid="{D5CDD505-2E9C-101B-9397-08002B2CF9AE}" pid="18" name="GPMS_x0020_marking">
    <vt:lpwstr>3;#Official|77462fb2-11a1-4cd5-8628-4e6081b9477e</vt:lpwstr>
  </property>
  <property fmtid="{D5CDD505-2E9C-101B-9397-08002B2CF9AE}" pid="19" name="_dlc_DocIdItemGuid">
    <vt:lpwstr>a7b49ca8-9bd6-43f8-89af-df443790571f</vt:lpwstr>
  </property>
</Properties>
</file>